
<file path=[Content_Types].xml><?xml version="1.0" encoding="utf-8"?>
<Types xmlns="http://schemas.openxmlformats.org/package/2006/content-types">
  <Default Extension="wav" ContentType="audio/x-wav"/>
  <Default Extension="jpeg" ContentType="image/jpeg"/>
  <Default Extension="png" ContentType="image/png"/>
  <Default Extension="wmf" ContentType="image/x-wmf"/>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428" r:id="rId5"/>
    <p:sldId id="429" r:id="rId6"/>
    <p:sldId id="430" r:id="rId7"/>
    <p:sldId id="431" r:id="rId8"/>
    <p:sldId id="432" r:id="rId9"/>
    <p:sldId id="425" r:id="rId10"/>
    <p:sldId id="294" r:id="rId11"/>
    <p:sldId id="297" r:id="rId12"/>
    <p:sldId id="296" r:id="rId13"/>
    <p:sldId id="433" r:id="rId14"/>
    <p:sldId id="434" r:id="rId15"/>
  </p:sldIdLst>
  <p:sldSz cx="9144000" cy="5143500" type="screen16x9"/>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FF"/>
    <a:srgbClr val="FF00FF"/>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420"/>
  </p:normalViewPr>
  <p:slideViewPr>
    <p:cSldViewPr showGuides="1">
      <p:cViewPr varScale="1">
        <p:scale>
          <a:sx n="120" d="100"/>
          <a:sy n="120" d="100"/>
        </p:scale>
        <p:origin x="102" y="396"/>
      </p:cViewPr>
      <p:guideLst>
        <p:guide orient="horz" pos="1647"/>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a:ln>
            <a:solidFill>
              <a:srgbClr val="000000">
                <a:alpha val="100000"/>
              </a:srgbClr>
            </a:solidFill>
            <a:miter lim="800000"/>
          </a:ln>
        </p:spPr>
      </p:sp>
      <p:sp>
        <p:nvSpPr>
          <p:cNvPr id="64515" name="备注占位符 2"/>
          <p:cNvSpPr>
            <a:spLocks noGrp="1"/>
          </p:cNvSpPr>
          <p:nvPr>
            <p:ph type="body" idx="1"/>
          </p:nvPr>
        </p:nvSpPr>
        <p:spPr>
          <a:noFill/>
          <a:ln>
            <a:noFill/>
          </a:ln>
        </p:spPr>
        <p:txBody>
          <a:bodyPr wrap="square" lIns="91440" tIns="45720" rIns="91440" bIns="45720" anchor="t"/>
          <a:lstStyle/>
          <a:p>
            <a:pPr lvl="0"/>
            <a:endParaRPr lang="zh-CN" altLang="en-US" dirty="0"/>
          </a:p>
        </p:txBody>
      </p:sp>
      <p:sp>
        <p:nvSpPr>
          <p:cNvPr id="64516"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457200"/>
            <a:ext cx="7772400" cy="85725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685800" y="1485900"/>
            <a:ext cx="7772400" cy="3086100"/>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4"/>
          <p:cNvSpPr>
            <a:spLocks noGrp="1" noChangeArrowheads="1"/>
          </p:cNvSpPr>
          <p:nvPr>
            <p:ph type="dt" sz="half" idx="10"/>
          </p:nvPr>
        </p:nvSpPr>
        <p:spPr>
          <a:xfrm>
            <a:off x="685800" y="4686300"/>
            <a:ext cx="1905000" cy="342900"/>
          </a:xfrm>
          <a:prstGeom prst="rect">
            <a:avLst/>
          </a:prstGeom>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xfrm>
            <a:off x="3124200" y="4686300"/>
            <a:ext cx="2895600" cy="342900"/>
          </a:xfrm>
          <a:prstGeom prst="rect">
            <a:avLst/>
          </a:prstGeom>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xfrm>
            <a:off x="6553200" y="4686300"/>
            <a:ext cx="1905000" cy="342900"/>
          </a:xfrm>
          <a:prstGeom prst="rect">
            <a:avLst/>
          </a:prstGeom>
        </p:spPr>
        <p:txBody>
          <a:bodyPr/>
          <a:lstStyle>
            <a:lvl1pPr>
              <a:defRPr/>
            </a:lvl1pPr>
          </a:lstStyle>
          <a:p>
            <a:pPr>
              <a:defRPr/>
            </a:pPr>
            <a:fld id="{7C7E0CA5-B3C8-4268-87B3-DAD2E64C9AD2}" type="slidenum">
              <a:rPr lang="en-US" altLang="zh-CN"/>
            </a:fld>
            <a:endParaRPr lang="en-US" altLang="zh-CN"/>
          </a:p>
        </p:txBody>
      </p:sp>
    </p:spTree>
  </p:cSld>
  <p:clrMapOvr>
    <a:masterClrMapping/>
  </p:clrMapOvr>
  <p:transition/>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1.jpeg"/><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cstate="print">
            <a:lum/>
          </a:blip>
          <a:srcRect/>
          <a:stretch>
            <a:fillRect t="-10000" b="-30000"/>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4.wmf"/><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hyperlink" Target="http://www.kjzhan.com/donghua/yuwen/61292.html" TargetMode="External"/><Relationship Id="rId2" Type="http://schemas.openxmlformats.org/officeDocument/2006/relationships/image" Target="../media/image4.GIF"/><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audio1.wav"/><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audio" Target="../media/audio1.wav"/></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audio" Target="../media/audio4.wav"/><Relationship Id="rId2" Type="http://schemas.openxmlformats.org/officeDocument/2006/relationships/audio" Target="../media/audio3.wav"/><Relationship Id="rId1" Type="http://schemas.openxmlformats.org/officeDocument/2006/relationships/audio" Target="../media/audio2.wav"/></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482" name="图片 4" descr="yy14.jpg"/>
          <p:cNvPicPr>
            <a:picLocks noChangeAspect="1"/>
          </p:cNvPicPr>
          <p:nvPr/>
        </p:nvPicPr>
        <p:blipFill>
          <a:blip r:embed="rId1"/>
          <a:stretch>
            <a:fillRect/>
          </a:stretch>
        </p:blipFill>
        <p:spPr>
          <a:xfrm>
            <a:off x="1588" y="0"/>
            <a:ext cx="9140825" cy="5143500"/>
          </a:xfrm>
          <a:prstGeom prst="rect">
            <a:avLst/>
          </a:prstGeom>
          <a:noFill/>
          <a:ln w="9525">
            <a:noFill/>
          </a:ln>
        </p:spPr>
      </p:pic>
      <p:sp>
        <p:nvSpPr>
          <p:cNvPr id="20484" name="标题 1"/>
          <p:cNvSpPr txBox="1"/>
          <p:nvPr/>
        </p:nvSpPr>
        <p:spPr>
          <a:xfrm>
            <a:off x="1760538" y="1174750"/>
            <a:ext cx="5381625" cy="777875"/>
          </a:xfrm>
          <a:prstGeom prst="rect">
            <a:avLst/>
          </a:prstGeom>
          <a:noFill/>
          <a:ln w="12700">
            <a:noFill/>
          </a:ln>
        </p:spPr>
        <p:txBody>
          <a:bodyPr/>
          <a:lstStyle/>
          <a:p>
            <a:pPr lvl="0" algn="ctr" eaLnBrk="1" hangingPunct="1">
              <a:buFont typeface="Arial" panose="020B0604020202020204" pitchFamily="34" charset="0"/>
              <a:buNone/>
            </a:pPr>
            <a:r>
              <a:rPr lang="en-US" altLang="zh-CN" sz="4000" b="1" dirty="0">
                <a:solidFill>
                  <a:srgbClr val="000000"/>
                </a:solidFill>
                <a:latin typeface="黑体" panose="02010609060101010101" pitchFamily="49" charset="-122"/>
                <a:ea typeface="黑体" panose="02010609060101010101" pitchFamily="49" charset="-122"/>
              </a:rPr>
              <a:t>7  </a:t>
            </a:r>
            <a:r>
              <a:rPr lang="zh-CN" altLang="en-US" sz="4000" b="1" dirty="0">
                <a:solidFill>
                  <a:srgbClr val="000000"/>
                </a:solidFill>
                <a:latin typeface="黑体" panose="02010609060101010101" pitchFamily="49" charset="-122"/>
                <a:ea typeface="黑体" panose="02010609060101010101" pitchFamily="49" charset="-122"/>
              </a:rPr>
              <a:t>操 场 上</a:t>
            </a:r>
            <a:endParaRPr lang="zh-CN" altLang="en-US" sz="4000" b="1" dirty="0">
              <a:solidFill>
                <a:srgbClr val="000000"/>
              </a:solidFill>
              <a:latin typeface="黑体" panose="02010609060101010101" pitchFamily="49" charset="-122"/>
              <a:ea typeface="黑体" panose="020106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4"/>
          <p:cNvGrpSpPr/>
          <p:nvPr/>
        </p:nvGrpSpPr>
        <p:grpSpPr>
          <a:xfrm>
            <a:off x="3548063" y="1050925"/>
            <a:ext cx="1887537" cy="2016125"/>
            <a:chOff x="317986" y="1618972"/>
            <a:chExt cx="1887710" cy="2016746"/>
          </a:xfrm>
        </p:grpSpPr>
        <p:pic>
          <p:nvPicPr>
            <p:cNvPr id="26635" name="图片 2"/>
            <p:cNvPicPr>
              <a:picLocks noChangeAspect="1"/>
            </p:cNvPicPr>
            <p:nvPr/>
          </p:nvPicPr>
          <p:blipFill>
            <a:blip r:embed="rId1"/>
            <a:stretch>
              <a:fillRect/>
            </a:stretch>
          </p:blipFill>
          <p:spPr>
            <a:xfrm>
              <a:off x="317986" y="1748180"/>
              <a:ext cx="1887537" cy="1887538"/>
            </a:xfrm>
            <a:prstGeom prst="rect">
              <a:avLst/>
            </a:prstGeom>
            <a:noFill/>
            <a:ln w="9525">
              <a:noFill/>
            </a:ln>
          </p:spPr>
        </p:pic>
        <p:sp>
          <p:nvSpPr>
            <p:cNvPr id="26636" name="TextBox 4"/>
            <p:cNvSpPr txBox="1"/>
            <p:nvPr/>
          </p:nvSpPr>
          <p:spPr>
            <a:xfrm>
              <a:off x="367371" y="1618972"/>
              <a:ext cx="1838325" cy="1939589"/>
            </a:xfrm>
            <a:prstGeom prst="rect">
              <a:avLst/>
            </a:prstGeom>
            <a:noFill/>
            <a:ln w="9525">
              <a:noFill/>
            </a:ln>
          </p:spPr>
          <p:txBody>
            <a:bodyPr anchor="t" anchorCtr="1">
              <a:spAutoFit/>
            </a:bodyPr>
            <a:lstStyle/>
            <a:p>
              <a:pPr lvl="0" eaLnBrk="1" hangingPunct="1"/>
              <a:r>
                <a:rPr lang="zh-CN" altLang="en-US" sz="12000" b="1" dirty="0">
                  <a:latin typeface="楷体_GB2312" panose="02010609030101010101" pitchFamily="49" charset="-122"/>
                  <a:ea typeface="楷体_GB2312" panose="02010609030101010101" pitchFamily="49" charset="-122"/>
                </a:rPr>
                <a:t>跑</a:t>
              </a:r>
              <a:endParaRPr lang="zh-CN" altLang="en-US" sz="12000" b="1" dirty="0">
                <a:latin typeface="楷体_GB2312" panose="02010609030101010101" pitchFamily="49" charset="-122"/>
                <a:ea typeface="楷体_GB2312" panose="02010609030101010101" pitchFamily="49" charset="-122"/>
              </a:endParaRPr>
            </a:p>
          </p:txBody>
        </p:sp>
      </p:grpSp>
      <p:sp>
        <p:nvSpPr>
          <p:cNvPr id="21" name="矩形 20"/>
          <p:cNvSpPr/>
          <p:nvPr/>
        </p:nvSpPr>
        <p:spPr>
          <a:xfrm>
            <a:off x="3995738" y="349250"/>
            <a:ext cx="1117600" cy="830263"/>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800" b="1" i="0" u="none" strike="noStrike" kern="1200" cap="none" spc="0" normalizeH="0" baseline="0" noProof="0" dirty="0">
                <a:ln>
                  <a:noFill/>
                </a:ln>
                <a:solidFill>
                  <a:srgbClr val="FF3300"/>
                </a:solidFill>
                <a:effectLst/>
                <a:uLnTx/>
                <a:uFillTx/>
                <a:latin typeface="+mn-ea"/>
                <a:ea typeface="+mn-ea"/>
                <a:cs typeface="+mn-cs"/>
              </a:rPr>
              <a:t>pǎo</a:t>
            </a:r>
            <a:endParaRPr kumimoji="0" lang="en-US" altLang="zh-CN" sz="4800" b="1" i="0" u="none" strike="noStrike" kern="1200" cap="none" spc="0" normalizeH="0" baseline="0" noProof="0" dirty="0">
              <a:ln>
                <a:noFill/>
              </a:ln>
              <a:solidFill>
                <a:srgbClr val="FF3300"/>
              </a:solidFill>
              <a:effectLst/>
              <a:uLnTx/>
              <a:uFillTx/>
              <a:latin typeface="+mn-ea"/>
              <a:ea typeface="+mn-ea"/>
              <a:cs typeface="+mn-cs"/>
            </a:endParaRPr>
          </a:p>
        </p:txBody>
      </p:sp>
      <p:sp>
        <p:nvSpPr>
          <p:cNvPr id="22" name="矩形 21"/>
          <p:cNvSpPr/>
          <p:nvPr/>
        </p:nvSpPr>
        <p:spPr>
          <a:xfrm>
            <a:off x="5940425" y="1928813"/>
            <a:ext cx="2209800" cy="113823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pǎo  bù</a:t>
            </a:r>
            <a:endParaRPr kumimoji="0" lang="en-US" altLang="zh-CN" sz="32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跑  步</a:t>
            </a:r>
            <a:endParaRPr kumimoji="0" lang="zh-CN" altLang="en-US" sz="36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endParaRPr>
          </a:p>
        </p:txBody>
      </p:sp>
      <p:sp>
        <p:nvSpPr>
          <p:cNvPr id="27" name="矩形 26"/>
          <p:cNvSpPr/>
          <p:nvPr/>
        </p:nvSpPr>
        <p:spPr>
          <a:xfrm>
            <a:off x="5940425" y="784225"/>
            <a:ext cx="2425700" cy="113823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bēn pǎo</a:t>
            </a:r>
            <a:endParaRPr kumimoji="0" lang="en-US" altLang="zh-CN" sz="32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奔  跑</a:t>
            </a:r>
            <a:endParaRPr kumimoji="0" lang="zh-CN" altLang="en-US" sz="36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endParaRPr>
          </a:p>
        </p:txBody>
      </p:sp>
      <p:sp>
        <p:nvSpPr>
          <p:cNvPr id="19" name="矩形 10"/>
          <p:cNvSpPr/>
          <p:nvPr/>
        </p:nvSpPr>
        <p:spPr>
          <a:xfrm>
            <a:off x="971550" y="3435350"/>
            <a:ext cx="1081088" cy="509588"/>
          </a:xfrm>
          <a:prstGeom prst="rect">
            <a:avLst/>
          </a:prstGeom>
          <a:solidFill>
            <a:srgbClr val="FFFFFF">
              <a:alpha val="50980"/>
            </a:srgbClr>
          </a:solidFill>
          <a:ln w="9525">
            <a:noFill/>
          </a:ln>
        </p:spPr>
        <p:txBody>
          <a:bodyPr>
            <a:spAutoFit/>
          </a:bodyPr>
          <a:lstStyle/>
          <a:p>
            <a:pPr lvl="0" eaLnBrk="1" hangingPunct="1">
              <a:lnSpc>
                <a:spcPct val="120000"/>
              </a:lnSpc>
            </a:pPr>
            <a:r>
              <a:rPr lang="zh-CN" altLang="en-US" sz="2600" b="1" dirty="0">
                <a:solidFill>
                  <a:srgbClr val="FF0000"/>
                </a:solidFill>
                <a:latin typeface="黑体" panose="02010609060101010101" pitchFamily="49" charset="-122"/>
                <a:ea typeface="黑体" panose="02010609060101010101" pitchFamily="49" charset="-122"/>
              </a:rPr>
              <a:t>笔顺：</a:t>
            </a:r>
            <a:endParaRPr lang="zh-CN" altLang="en-US" sz="2600" b="1" dirty="0">
              <a:latin typeface="楷体_GB2312" panose="02010609030101010101" pitchFamily="49" charset="-122"/>
              <a:ea typeface="楷体_GB2312" panose="02010609030101010101" pitchFamily="49" charset="-122"/>
            </a:endParaRPr>
          </a:p>
        </p:txBody>
      </p:sp>
      <p:pic>
        <p:nvPicPr>
          <p:cNvPr id="5140" name="Picture 20"/>
          <p:cNvPicPr>
            <a:picLocks noChangeAspect="1"/>
          </p:cNvPicPr>
          <p:nvPr/>
        </p:nvPicPr>
        <p:blipFill>
          <a:blip r:embed="rId2"/>
          <a:stretch>
            <a:fillRect/>
          </a:stretch>
        </p:blipFill>
        <p:spPr>
          <a:xfrm>
            <a:off x="1978025" y="3551238"/>
            <a:ext cx="4822825" cy="277812"/>
          </a:xfrm>
          <a:prstGeom prst="rect">
            <a:avLst/>
          </a:prstGeom>
          <a:noFill/>
          <a:ln w="9525">
            <a:noFill/>
          </a:ln>
        </p:spPr>
      </p:pic>
      <p:pic>
        <p:nvPicPr>
          <p:cNvPr id="7182" name="Picture 14" descr="http://www.jituwang.com/uploads/allimg/151210/258056-151210235Q195.jpg"/>
          <p:cNvPicPr>
            <a:picLocks noChangeAspect="1"/>
          </p:cNvPicPr>
          <p:nvPr/>
        </p:nvPicPr>
        <p:blipFill>
          <a:blip r:embed="rId3"/>
          <a:stretch>
            <a:fillRect/>
          </a:stretch>
        </p:blipFill>
        <p:spPr>
          <a:xfrm>
            <a:off x="107950" y="1125538"/>
            <a:ext cx="3338513" cy="20034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82"/>
                                        </p:tgtEl>
                                        <p:attrNameLst>
                                          <p:attrName>style.visibility</p:attrName>
                                        </p:attrNameLst>
                                      </p:cBhvr>
                                      <p:to>
                                        <p:strVal val="visible"/>
                                      </p:to>
                                    </p:set>
                                    <p:animEffect transition="in" filter="fade">
                                      <p:cBhvr>
                                        <p:cTn id="7" dur="1000"/>
                                        <p:tgtEl>
                                          <p:spTgt spid="7182"/>
                                        </p:tgtEl>
                                      </p:cBhvr>
                                    </p:animEffect>
                                    <p:anim calcmode="lin" valueType="num">
                                      <p:cBhvr>
                                        <p:cTn id="8" dur="1000" fill="hold"/>
                                        <p:tgtEl>
                                          <p:spTgt spid="7182"/>
                                        </p:tgtEl>
                                        <p:attrNameLst>
                                          <p:attrName>ppt_x</p:attrName>
                                        </p:attrNameLst>
                                      </p:cBhvr>
                                      <p:tavLst>
                                        <p:tav tm="0">
                                          <p:val>
                                            <p:strVal val="#ppt_x"/>
                                          </p:val>
                                        </p:tav>
                                        <p:tav tm="100000">
                                          <p:val>
                                            <p:strVal val="#ppt_x"/>
                                          </p:val>
                                        </p:tav>
                                      </p:tavLst>
                                    </p:anim>
                                    <p:anim calcmode="lin" valueType="num">
                                      <p:cBhvr>
                                        <p:cTn id="9" dur="1000" fill="hold"/>
                                        <p:tgtEl>
                                          <p:spTgt spid="718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499"/>
                                          </p:stCondLst>
                                        </p:cTn>
                                        <p:tgtEl>
                                          <p:spTgt spid="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21"/>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500"/>
                                        <p:tgtEl>
                                          <p:spTgt spid="19"/>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5140"/>
                                        </p:tgtEl>
                                        <p:attrNameLst>
                                          <p:attrName>style.visibility</p:attrName>
                                        </p:attrNameLst>
                                      </p:cBhvr>
                                      <p:to>
                                        <p:strVal val="visible"/>
                                      </p:to>
                                    </p:set>
                                    <p:animEffect transition="in" filter="wipe(left)">
                                      <p:cBhvr>
                                        <p:cTn id="26" dur="500"/>
                                        <p:tgtEl>
                                          <p:spTgt spid="5140"/>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7" grpId="0"/>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0" name="Picture 14" descr="Y:\！小学语文一年级上册\一年级上册(二)\识字（一）一去二三里\teacher00.png"/>
          <p:cNvPicPr>
            <a:picLocks noChangeAspect="1" noChangeArrowheads="1"/>
          </p:cNvPicPr>
          <p:nvPr/>
        </p:nvPicPr>
        <p:blipFill>
          <a:blip r:embed="rId1"/>
          <a:srcRect/>
          <a:stretch>
            <a:fillRect/>
          </a:stretch>
        </p:blipFill>
        <p:spPr bwMode="auto">
          <a:xfrm>
            <a:off x="6516688" y="3219451"/>
            <a:ext cx="2133600" cy="1497806"/>
          </a:xfrm>
          <a:prstGeom prst="rect">
            <a:avLst/>
          </a:prstGeom>
          <a:noFill/>
          <a:ln w="9525">
            <a:noFill/>
            <a:miter lim="800000"/>
            <a:headEnd/>
            <a:tailEnd/>
          </a:ln>
        </p:spPr>
      </p:pic>
      <p:sp>
        <p:nvSpPr>
          <p:cNvPr id="4111" name="AutoShape 15"/>
          <p:cNvSpPr>
            <a:spLocks noChangeArrowheads="1"/>
          </p:cNvSpPr>
          <p:nvPr/>
        </p:nvSpPr>
        <p:spPr bwMode="auto">
          <a:xfrm>
            <a:off x="1500166" y="1643056"/>
            <a:ext cx="5818189" cy="1785950"/>
          </a:xfrm>
          <a:prstGeom prst="cloudCallout">
            <a:avLst>
              <a:gd name="adj1" fmla="val 35792"/>
              <a:gd name="adj2" fmla="val 80667"/>
            </a:avLst>
          </a:prstGeom>
          <a:solidFill>
            <a:srgbClr val="99CC00"/>
          </a:solidFill>
          <a:ln w="9525">
            <a:solidFill>
              <a:srgbClr val="3366FF"/>
            </a:solidFill>
            <a:round/>
          </a:ln>
        </p:spPr>
        <p:txBody>
          <a:bodyPr/>
          <a:lstStyle/>
          <a:p>
            <a:pPr>
              <a:defRPr/>
            </a:pPr>
            <a:r>
              <a:rPr lang="zh-CN" altLang="en-US" sz="4000" dirty="0">
                <a:solidFill>
                  <a:schemeClr val="folHlink"/>
                </a:solidFill>
                <a:effectLst>
                  <a:outerShdw blurRad="38100" dist="38100" dir="2700000" algn="tl">
                    <a:srgbClr val="000000"/>
                  </a:outerShdw>
                </a:effectLst>
                <a:latin typeface="Times New Roman" panose="02020603050405020304" pitchFamily="18" charset="0"/>
                <a:ea typeface="楷体_GB2312" panose="02010609030101010101" pitchFamily="49" charset="-122"/>
              </a:rPr>
              <a:t>你知道奥林匹克运动会吗？</a:t>
            </a:r>
            <a:endParaRPr lang="zh-CN" altLang="en-US" sz="4000" dirty="0">
              <a:solidFill>
                <a:schemeClr val="folHlink"/>
              </a:solidFill>
              <a:effectLst>
                <a:outerShdw blurRad="38100" dist="38100" dir="2700000" algn="tl">
                  <a:srgbClr val="000000"/>
                </a:outerShdw>
              </a:effectLst>
              <a:latin typeface="Times New Roman" panose="02020603050405020304" pitchFamily="18" charset="0"/>
              <a:ea typeface="楷体_GB2312" panose="02010609030101010101" pitchFamily="49" charset="-122"/>
            </a:endParaRPr>
          </a:p>
        </p:txBody>
      </p:sp>
      <p:sp>
        <p:nvSpPr>
          <p:cNvPr id="9222" name="Rectangle 6"/>
          <p:cNvSpPr>
            <a:spLocks noChangeArrowheads="1"/>
          </p:cNvSpPr>
          <p:nvPr/>
        </p:nvSpPr>
        <p:spPr bwMode="auto">
          <a:xfrm>
            <a:off x="2051051" y="303610"/>
            <a:ext cx="4105275" cy="830997"/>
          </a:xfrm>
          <a:prstGeom prst="rect">
            <a:avLst/>
          </a:prstGeom>
          <a:noFill/>
          <a:ln w="12700" algn="ctr">
            <a:noFill/>
            <a:miter lim="800000"/>
          </a:ln>
          <a:effectLst/>
        </p:spPr>
        <p:txBody>
          <a:bodyPr>
            <a:spAutoFit/>
          </a:bodyPr>
          <a:lstStyle/>
          <a:p>
            <a:pPr>
              <a:defRPr/>
            </a:pPr>
            <a:r>
              <a:rPr lang="zh-CN" altLang="en-US" sz="4800">
                <a:solidFill>
                  <a:schemeClr val="folHlink"/>
                </a:solidFill>
                <a:effectLst>
                  <a:outerShdw blurRad="38100" dist="38100" dir="2700000" algn="tl">
                    <a:srgbClr val="C0C0C0"/>
                  </a:outerShdw>
                </a:effectLst>
                <a:latin typeface="Arial" panose="020B0604020202020204" pitchFamily="34" charset="0"/>
              </a:rPr>
              <a:t>你知道吗？</a:t>
            </a:r>
            <a:endParaRPr lang="zh-CN" altLang="en-US" sz="4800">
              <a:solidFill>
                <a:schemeClr val="folHlink"/>
              </a:solidFill>
              <a:effectLst>
                <a:outerShdw blurRad="38100" dist="38100" dir="2700000" algn="tl">
                  <a:srgbClr val="C0C0C0"/>
                </a:outerShdw>
              </a:effectLst>
              <a:latin typeface="Arial" panose="020B0604020202020204" pitchFamily="34" charset="0"/>
            </a:endParaRPr>
          </a:p>
        </p:txBody>
      </p:sp>
      <p:pic>
        <p:nvPicPr>
          <p:cNvPr id="6149" name="Picture 7" descr="MCj04404240000[1]"/>
          <p:cNvPicPr>
            <a:picLocks noChangeAspect="1" noChangeArrowheads="1"/>
          </p:cNvPicPr>
          <p:nvPr/>
        </p:nvPicPr>
        <p:blipFill>
          <a:blip r:embed="rId2"/>
          <a:srcRect/>
          <a:stretch>
            <a:fillRect/>
          </a:stretch>
        </p:blipFill>
        <p:spPr bwMode="auto">
          <a:xfrm>
            <a:off x="1" y="0"/>
            <a:ext cx="1827213" cy="1129904"/>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110"/>
                                        </p:tgtEl>
                                        <p:attrNameLst>
                                          <p:attrName>style.visibility</p:attrName>
                                        </p:attrNameLst>
                                      </p:cBhvr>
                                      <p:to>
                                        <p:strVal val="visible"/>
                                      </p:to>
                                    </p:set>
                                    <p:animEffect transition="in" filter="wipe(up)">
                                      <p:cBhvr>
                                        <p:cTn id="7" dur="500"/>
                                        <p:tgtEl>
                                          <p:spTgt spid="41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11"/>
                                        </p:tgtEl>
                                        <p:attrNameLst>
                                          <p:attrName>style.visibility</p:attrName>
                                        </p:attrNameLst>
                                      </p:cBhvr>
                                      <p:to>
                                        <p:strVal val="visible"/>
                                      </p:to>
                                    </p:set>
                                    <p:animEffect transition="in" filter="wipe(up)">
                                      <p:cBhvr>
                                        <p:cTn id="11" dur="500"/>
                                        <p:tgtEl>
                                          <p:spTgt spid="4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1"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42910" y="357172"/>
            <a:ext cx="7772400" cy="857250"/>
          </a:xfrm>
        </p:spPr>
        <p:txBody>
          <a:bodyPr/>
          <a:lstStyle/>
          <a:p>
            <a:r>
              <a:rPr lang="zh-CN" altLang="en-US" sz="5400" b="1" dirty="0">
                <a:solidFill>
                  <a:schemeClr val="accent2"/>
                </a:solidFill>
              </a:rPr>
              <a:t>奥  运  会</a:t>
            </a:r>
            <a:endParaRPr lang="zh-CN" altLang="en-US" sz="5400" b="1" dirty="0">
              <a:solidFill>
                <a:schemeClr val="accent2"/>
              </a:solidFill>
            </a:endParaRPr>
          </a:p>
        </p:txBody>
      </p:sp>
      <p:sp>
        <p:nvSpPr>
          <p:cNvPr id="7171" name="Rectangle 3"/>
          <p:cNvSpPr>
            <a:spLocks noGrp="1" noChangeArrowheads="1"/>
          </p:cNvSpPr>
          <p:nvPr>
            <p:ph type="body" idx="1"/>
          </p:nvPr>
        </p:nvSpPr>
        <p:spPr>
          <a:xfrm>
            <a:off x="685800" y="1485900"/>
            <a:ext cx="8243918" cy="3086100"/>
          </a:xfrm>
        </p:spPr>
        <p:txBody>
          <a:bodyPr/>
          <a:lstStyle/>
          <a:p>
            <a:r>
              <a:rPr lang="zh-CN" altLang="en-US" sz="3600" b="1" dirty="0">
                <a:solidFill>
                  <a:schemeClr val="hlink"/>
                </a:solidFill>
              </a:rPr>
              <a:t>奥林匹克运动会（简称奥运会或奥运）是国际奥林匹克委员会主办的包含多种体育运动项目的国际性运动会，每四年举行一次。</a:t>
            </a:r>
            <a:r>
              <a:rPr lang="en-US" altLang="zh-CN" sz="3600" b="1" dirty="0">
                <a:solidFill>
                  <a:schemeClr val="hlink"/>
                </a:solidFill>
              </a:rPr>
              <a:t>2008</a:t>
            </a:r>
            <a:r>
              <a:rPr lang="zh-CN" altLang="en-US" sz="3600" b="1" dirty="0">
                <a:solidFill>
                  <a:schemeClr val="hlink"/>
                </a:solidFill>
              </a:rPr>
              <a:t>年，中国北京举行第</a:t>
            </a:r>
            <a:r>
              <a:rPr lang="en-US" altLang="zh-CN" sz="3600" b="1" dirty="0">
                <a:solidFill>
                  <a:schemeClr val="hlink"/>
                </a:solidFill>
              </a:rPr>
              <a:t>29</a:t>
            </a:r>
            <a:r>
              <a:rPr lang="zh-CN" altLang="en-US" sz="3600" b="1" dirty="0">
                <a:solidFill>
                  <a:schemeClr val="hlink"/>
                </a:solidFill>
              </a:rPr>
              <a:t>届奥运会。奥林匹克运动会现在已经成为了和平与友谊的象征。</a:t>
            </a:r>
            <a:endParaRPr lang="zh-CN" altLang="en-US" sz="3600" b="1" dirty="0">
              <a:solidFill>
                <a:schemeClr val="hlink"/>
              </a:solidFill>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操场上"/>
          <p:cNvPicPr>
            <a:picLocks noChangeAspect="1" noChangeArrowheads="1"/>
          </p:cNvPicPr>
          <p:nvPr/>
        </p:nvPicPr>
        <p:blipFill>
          <a:blip r:embed="rId1"/>
          <a:srcRect/>
          <a:stretch>
            <a:fillRect/>
          </a:stretch>
        </p:blipFill>
        <p:spPr bwMode="auto">
          <a:xfrm>
            <a:off x="0" y="-341710"/>
            <a:ext cx="9144000" cy="5485210"/>
          </a:xfrm>
          <a:prstGeom prst="rect">
            <a:avLst/>
          </a:prstGeom>
          <a:noFill/>
          <a:ln w="9525">
            <a:noFill/>
            <a:miter lim="800000"/>
            <a:headEnd/>
            <a:tailEnd/>
          </a:ln>
        </p:spPr>
      </p:pic>
      <p:sp>
        <p:nvSpPr>
          <p:cNvPr id="8195" name="Text Box 3"/>
          <p:cNvSpPr txBox="1">
            <a:spLocks noChangeArrowheads="1"/>
          </p:cNvSpPr>
          <p:nvPr/>
        </p:nvSpPr>
        <p:spPr bwMode="auto">
          <a:xfrm>
            <a:off x="1295401" y="457200"/>
            <a:ext cx="1763713" cy="1138773"/>
          </a:xfrm>
          <a:prstGeom prst="rect">
            <a:avLst/>
          </a:prstGeom>
          <a:solidFill>
            <a:srgbClr val="FFFF66"/>
          </a:solidFill>
          <a:ln w="9525">
            <a:noFill/>
            <a:miter lim="800000"/>
          </a:ln>
        </p:spPr>
        <p:txBody>
          <a:bodyPr>
            <a:spAutoFit/>
          </a:bodyPr>
          <a:lstStyle/>
          <a:p>
            <a:pPr algn="l"/>
            <a:r>
              <a:rPr lang="en-US" altLang="zh-CN" sz="3200" b="1">
                <a:latin typeface="宋体" panose="02010600030101010101" pitchFamily="2" charset="-122"/>
              </a:rPr>
              <a:t>dǎ qiú</a:t>
            </a:r>
            <a:endParaRPr lang="en-US" altLang="zh-CN" sz="3200" b="1">
              <a:latin typeface="宋体" panose="02010600030101010101" pitchFamily="2" charset="-122"/>
            </a:endParaRPr>
          </a:p>
          <a:p>
            <a:pPr algn="l"/>
            <a:r>
              <a:rPr lang="zh-CN" altLang="en-US" sz="3600" b="1">
                <a:latin typeface="楷体_GB2312" panose="02010609030101010101" pitchFamily="49" charset="-122"/>
                <a:ea typeface="楷体_GB2312" panose="02010609030101010101" pitchFamily="49" charset="-122"/>
              </a:rPr>
              <a:t>打 球</a:t>
            </a:r>
            <a:endParaRPr lang="zh-CN" altLang="en-US" sz="3600" b="1">
              <a:latin typeface="楷体_GB2312" panose="02010609030101010101" pitchFamily="49" charset="-122"/>
              <a:ea typeface="楷体_GB2312" panose="02010609030101010101" pitchFamily="49" charset="-122"/>
            </a:endParaRPr>
          </a:p>
        </p:txBody>
      </p:sp>
      <p:sp>
        <p:nvSpPr>
          <p:cNvPr id="8196" name="Text Box 4"/>
          <p:cNvSpPr txBox="1">
            <a:spLocks noChangeArrowheads="1"/>
          </p:cNvSpPr>
          <p:nvPr/>
        </p:nvSpPr>
        <p:spPr bwMode="auto">
          <a:xfrm>
            <a:off x="5181600" y="971550"/>
            <a:ext cx="1982788" cy="1138773"/>
          </a:xfrm>
          <a:prstGeom prst="rect">
            <a:avLst/>
          </a:prstGeom>
          <a:solidFill>
            <a:srgbClr val="FFFF66"/>
          </a:solidFill>
          <a:ln w="9525">
            <a:noFill/>
            <a:miter lim="800000"/>
          </a:ln>
        </p:spPr>
        <p:txBody>
          <a:bodyPr>
            <a:spAutoFit/>
          </a:bodyPr>
          <a:lstStyle/>
          <a:p>
            <a:pPr algn="l"/>
            <a:r>
              <a:rPr lang="zh-CN" altLang="en-US" sz="3200" b="1">
                <a:latin typeface="方正姚体" panose="02010601030101010101" pitchFamily="2" charset="-122"/>
                <a:ea typeface="方正姚体" panose="02010601030101010101" pitchFamily="2" charset="-122"/>
              </a:rPr>
              <a:t> </a:t>
            </a:r>
            <a:r>
              <a:rPr lang="en-US" altLang="zh-CN" sz="3200" b="1">
                <a:latin typeface="宋体" panose="02010600030101010101" pitchFamily="2" charset="-122"/>
              </a:rPr>
              <a:t>bá  hé</a:t>
            </a:r>
            <a:endParaRPr lang="en-US" altLang="zh-CN" sz="3200" b="1">
              <a:latin typeface="宋体" panose="02010600030101010101" pitchFamily="2" charset="-122"/>
            </a:endParaRPr>
          </a:p>
          <a:p>
            <a:pPr algn="l"/>
            <a:r>
              <a:rPr lang="en-US" altLang="zh-CN" sz="3600" b="1"/>
              <a:t> </a:t>
            </a:r>
            <a:r>
              <a:rPr lang="zh-CN" altLang="en-US" sz="3600" b="1">
                <a:latin typeface="楷体_GB2312" panose="02010609030101010101" pitchFamily="49" charset="-122"/>
                <a:ea typeface="楷体_GB2312" panose="02010609030101010101" pitchFamily="49" charset="-122"/>
              </a:rPr>
              <a:t>拔 河</a:t>
            </a:r>
            <a:endParaRPr lang="zh-CN" altLang="en-US" sz="3600" b="1">
              <a:latin typeface="楷体_GB2312" panose="02010609030101010101" pitchFamily="49" charset="-122"/>
              <a:ea typeface="楷体_GB2312" panose="02010609030101010101" pitchFamily="49" charset="-122"/>
            </a:endParaRPr>
          </a:p>
        </p:txBody>
      </p:sp>
      <p:sp>
        <p:nvSpPr>
          <p:cNvPr id="8197" name="Text Box 5"/>
          <p:cNvSpPr txBox="1">
            <a:spLocks noChangeArrowheads="1"/>
          </p:cNvSpPr>
          <p:nvPr/>
        </p:nvSpPr>
        <p:spPr bwMode="auto">
          <a:xfrm>
            <a:off x="3352800" y="2208610"/>
            <a:ext cx="2947988" cy="1138773"/>
          </a:xfrm>
          <a:prstGeom prst="rect">
            <a:avLst/>
          </a:prstGeom>
          <a:solidFill>
            <a:srgbClr val="FFFF66"/>
          </a:solidFill>
          <a:ln w="9525">
            <a:noFill/>
            <a:miter lim="800000"/>
          </a:ln>
        </p:spPr>
        <p:txBody>
          <a:bodyPr>
            <a:spAutoFit/>
          </a:bodyPr>
          <a:lstStyle/>
          <a:p>
            <a:pPr algn="l"/>
            <a:r>
              <a:rPr lang="en-US" altLang="zh-CN" sz="3200" b="1">
                <a:latin typeface="宋体" panose="02010600030101010101" pitchFamily="2" charset="-122"/>
              </a:rPr>
              <a:t>pāi  pí qiú</a:t>
            </a:r>
            <a:endParaRPr lang="en-US" altLang="zh-CN" sz="3200" b="1">
              <a:latin typeface="宋体" panose="02010600030101010101" pitchFamily="2" charset="-122"/>
            </a:endParaRPr>
          </a:p>
          <a:p>
            <a:pPr algn="l"/>
            <a:r>
              <a:rPr lang="zh-CN" altLang="en-US" sz="3600" b="1">
                <a:latin typeface="楷体_GB2312" panose="02010609030101010101" pitchFamily="49" charset="-122"/>
                <a:ea typeface="楷体_GB2312" panose="02010609030101010101" pitchFamily="49" charset="-122"/>
              </a:rPr>
              <a:t>拍  皮 球</a:t>
            </a:r>
            <a:endParaRPr lang="zh-CN" altLang="en-US" sz="3600" b="1">
              <a:latin typeface="楷体_GB2312" panose="02010609030101010101" pitchFamily="49" charset="-122"/>
              <a:ea typeface="楷体_GB2312" panose="02010609030101010101" pitchFamily="49" charset="-122"/>
            </a:endParaRPr>
          </a:p>
        </p:txBody>
      </p:sp>
      <p:sp>
        <p:nvSpPr>
          <p:cNvPr id="8198" name="Text Box 6"/>
          <p:cNvSpPr txBox="1">
            <a:spLocks noChangeArrowheads="1"/>
          </p:cNvSpPr>
          <p:nvPr/>
        </p:nvSpPr>
        <p:spPr bwMode="auto">
          <a:xfrm>
            <a:off x="1" y="3465910"/>
            <a:ext cx="2045753" cy="1138773"/>
          </a:xfrm>
          <a:prstGeom prst="rect">
            <a:avLst/>
          </a:prstGeom>
          <a:solidFill>
            <a:srgbClr val="FFFF66"/>
          </a:solidFill>
          <a:ln w="9525">
            <a:noFill/>
            <a:miter lim="800000"/>
          </a:ln>
        </p:spPr>
        <p:txBody>
          <a:bodyPr wrap="none">
            <a:spAutoFit/>
          </a:bodyPr>
          <a:lstStyle/>
          <a:p>
            <a:pPr algn="l"/>
            <a:r>
              <a:rPr lang="en-US" altLang="zh-CN" sz="3200" b="1">
                <a:latin typeface="宋体" panose="02010600030101010101" pitchFamily="2" charset="-122"/>
              </a:rPr>
              <a:t>tiào  gāo</a:t>
            </a:r>
            <a:endParaRPr lang="en-US" altLang="zh-CN" sz="3200" b="1">
              <a:latin typeface="宋体" panose="02010600030101010101" pitchFamily="2" charset="-122"/>
            </a:endParaRPr>
          </a:p>
          <a:p>
            <a:pPr algn="l"/>
            <a:r>
              <a:rPr lang="en-US" altLang="zh-CN" sz="3200" b="1"/>
              <a:t> </a:t>
            </a:r>
            <a:r>
              <a:rPr lang="zh-CN" altLang="en-US" sz="3600" b="1">
                <a:latin typeface="楷体_GB2312" panose="02010609030101010101" pitchFamily="49" charset="-122"/>
                <a:ea typeface="楷体_GB2312" panose="02010609030101010101" pitchFamily="49" charset="-122"/>
              </a:rPr>
              <a:t>跳  高</a:t>
            </a:r>
            <a:endParaRPr lang="zh-CN" altLang="en-US" sz="3600" b="1">
              <a:latin typeface="楷体_GB2312" panose="02010609030101010101" pitchFamily="49" charset="-122"/>
              <a:ea typeface="楷体_GB2312" panose="02010609030101010101" pitchFamily="49" charset="-122"/>
            </a:endParaRPr>
          </a:p>
        </p:txBody>
      </p:sp>
      <p:sp>
        <p:nvSpPr>
          <p:cNvPr id="8199" name="Text Box 7"/>
          <p:cNvSpPr txBox="1">
            <a:spLocks noChangeArrowheads="1"/>
          </p:cNvSpPr>
          <p:nvPr/>
        </p:nvSpPr>
        <p:spPr bwMode="auto">
          <a:xfrm>
            <a:off x="3886200" y="3886200"/>
            <a:ext cx="1909763" cy="1138773"/>
          </a:xfrm>
          <a:prstGeom prst="rect">
            <a:avLst/>
          </a:prstGeom>
          <a:solidFill>
            <a:srgbClr val="FFFF66"/>
          </a:solidFill>
          <a:ln w="9525">
            <a:noFill/>
            <a:miter lim="800000"/>
          </a:ln>
        </p:spPr>
        <p:txBody>
          <a:bodyPr>
            <a:spAutoFit/>
          </a:bodyPr>
          <a:lstStyle/>
          <a:p>
            <a:pPr algn="l"/>
            <a:r>
              <a:rPr lang="en-US" altLang="zh-CN" sz="3200" b="1">
                <a:latin typeface="宋体" panose="02010600030101010101" pitchFamily="2" charset="-122"/>
              </a:rPr>
              <a:t>pǎo  bù</a:t>
            </a:r>
            <a:endParaRPr lang="en-US" altLang="zh-CN" sz="3200" b="1">
              <a:latin typeface="宋体" panose="02010600030101010101" pitchFamily="2" charset="-122"/>
            </a:endParaRPr>
          </a:p>
          <a:p>
            <a:pPr algn="l"/>
            <a:r>
              <a:rPr lang="zh-CN" altLang="en-US" sz="3600" b="1">
                <a:latin typeface="楷体_GB2312" panose="02010609030101010101" pitchFamily="49" charset="-122"/>
                <a:ea typeface="楷体_GB2312" panose="02010609030101010101" pitchFamily="49" charset="-122"/>
              </a:rPr>
              <a:t>跑  步</a:t>
            </a:r>
            <a:endParaRPr lang="zh-CN" altLang="en-US" sz="3600" b="1">
              <a:latin typeface="楷体_GB2312" panose="02010609030101010101" pitchFamily="49" charset="-122"/>
              <a:ea typeface="楷体_GB2312" panose="02010609030101010101" pitchFamily="49" charset="-122"/>
            </a:endParaRPr>
          </a:p>
        </p:txBody>
      </p:sp>
      <p:sp>
        <p:nvSpPr>
          <p:cNvPr id="8200" name="Text Box 8"/>
          <p:cNvSpPr txBox="1">
            <a:spLocks noChangeArrowheads="1"/>
          </p:cNvSpPr>
          <p:nvPr/>
        </p:nvSpPr>
        <p:spPr bwMode="auto">
          <a:xfrm>
            <a:off x="6732588" y="4000500"/>
            <a:ext cx="2411412" cy="1138773"/>
          </a:xfrm>
          <a:prstGeom prst="rect">
            <a:avLst/>
          </a:prstGeom>
          <a:solidFill>
            <a:srgbClr val="FFFF66"/>
          </a:solidFill>
          <a:ln w="9525">
            <a:noFill/>
            <a:miter lim="800000"/>
          </a:ln>
        </p:spPr>
        <p:txBody>
          <a:bodyPr>
            <a:spAutoFit/>
          </a:bodyPr>
          <a:lstStyle/>
          <a:p>
            <a:pPr algn="l"/>
            <a:r>
              <a:rPr lang="en-US" altLang="zh-CN" sz="3200" b="1">
                <a:latin typeface="宋体" panose="02010600030101010101" pitchFamily="2" charset="-122"/>
              </a:rPr>
              <a:t>tī zú qiú</a:t>
            </a:r>
            <a:endParaRPr lang="en-US" altLang="zh-CN" sz="3200" b="1">
              <a:latin typeface="宋体" panose="02010600030101010101" pitchFamily="2" charset="-122"/>
            </a:endParaRPr>
          </a:p>
          <a:p>
            <a:pPr algn="l"/>
            <a:r>
              <a:rPr lang="zh-CN" altLang="en-US" sz="3600" b="1">
                <a:latin typeface="楷体_GB2312" panose="02010609030101010101" pitchFamily="49" charset="-122"/>
                <a:ea typeface="楷体_GB2312" panose="02010609030101010101" pitchFamily="49" charset="-122"/>
              </a:rPr>
              <a:t>踢 足 球</a:t>
            </a:r>
            <a:endParaRPr lang="zh-CN" altLang="en-US" sz="3600" b="1">
              <a:latin typeface="楷体_GB2312" panose="02010609030101010101" pitchFamily="49" charset="-122"/>
              <a:ea typeface="楷体_GB2312" panose="02010609030101010101" pitchFamily="49" charset="-122"/>
            </a:endParaRPr>
          </a:p>
        </p:txBody>
      </p:sp>
      <p:pic>
        <p:nvPicPr>
          <p:cNvPr id="8201" name="Picture 9" descr="国旗"/>
          <p:cNvPicPr>
            <a:picLocks noChangeAspect="1" noChangeArrowheads="1"/>
          </p:cNvPicPr>
          <p:nvPr/>
        </p:nvPicPr>
        <p:blipFill>
          <a:blip r:embed="rId2" cstate="print"/>
          <a:srcRect/>
          <a:stretch>
            <a:fillRect/>
          </a:stretch>
        </p:blipFill>
        <p:spPr bwMode="auto">
          <a:xfrm>
            <a:off x="3124200" y="228600"/>
            <a:ext cx="990600" cy="1200150"/>
          </a:xfrm>
          <a:prstGeom prst="rect">
            <a:avLst/>
          </a:prstGeom>
          <a:noFill/>
          <a:ln w="9525">
            <a:noFill/>
            <a:miter lim="800000"/>
            <a:headEnd/>
            <a:tailEnd/>
          </a:ln>
        </p:spPr>
      </p:pic>
      <p:sp>
        <p:nvSpPr>
          <p:cNvPr id="8202" name="Oval 10"/>
          <p:cNvSpPr>
            <a:spLocks noChangeArrowheads="1"/>
          </p:cNvSpPr>
          <p:nvPr/>
        </p:nvSpPr>
        <p:spPr bwMode="auto">
          <a:xfrm>
            <a:off x="0" y="571500"/>
            <a:ext cx="1524000" cy="1600200"/>
          </a:xfrm>
          <a:prstGeom prst="ellipse">
            <a:avLst/>
          </a:prstGeom>
          <a:noFill/>
          <a:ln w="57150">
            <a:solidFill>
              <a:srgbClr val="FF0000"/>
            </a:solidFill>
            <a:round/>
          </a:ln>
        </p:spPr>
        <p:txBody>
          <a:bodyPr wrap="none" anchor="ctr"/>
          <a:lstStyle/>
          <a:p>
            <a:endParaRPr lang="zh-CN" altLang="en-US"/>
          </a:p>
        </p:txBody>
      </p:sp>
      <p:sp>
        <p:nvSpPr>
          <p:cNvPr id="8203" name="Oval 11"/>
          <p:cNvSpPr>
            <a:spLocks noChangeArrowheads="1"/>
          </p:cNvSpPr>
          <p:nvPr/>
        </p:nvSpPr>
        <p:spPr bwMode="auto">
          <a:xfrm>
            <a:off x="0" y="571500"/>
            <a:ext cx="1524000" cy="1600200"/>
          </a:xfrm>
          <a:prstGeom prst="ellipse">
            <a:avLst/>
          </a:prstGeom>
          <a:noFill/>
          <a:ln w="57150">
            <a:solidFill>
              <a:srgbClr val="FF0000"/>
            </a:solidFill>
            <a:round/>
          </a:ln>
        </p:spPr>
        <p:txBody>
          <a:bodyPr wrap="none" anchor="ctr"/>
          <a:lstStyle/>
          <a:p>
            <a:endParaRPr lang="zh-CN" altLang="en-US"/>
          </a:p>
        </p:txBody>
      </p:sp>
      <p:sp>
        <p:nvSpPr>
          <p:cNvPr id="8204" name="Oval 12"/>
          <p:cNvSpPr>
            <a:spLocks noChangeArrowheads="1"/>
          </p:cNvSpPr>
          <p:nvPr/>
        </p:nvSpPr>
        <p:spPr bwMode="auto">
          <a:xfrm>
            <a:off x="0" y="571500"/>
            <a:ext cx="1524000" cy="1600200"/>
          </a:xfrm>
          <a:prstGeom prst="ellipse">
            <a:avLst/>
          </a:prstGeom>
          <a:noFill/>
          <a:ln w="57150">
            <a:solidFill>
              <a:srgbClr val="FF0000"/>
            </a:solidFill>
            <a:round/>
          </a:ln>
        </p:spPr>
        <p:txBody>
          <a:bodyPr wrap="none" anchor="ctr"/>
          <a:lstStyle/>
          <a:p>
            <a:endParaRPr lang="zh-CN" altLang="en-US"/>
          </a:p>
        </p:txBody>
      </p:sp>
      <p:sp>
        <p:nvSpPr>
          <p:cNvPr id="8205" name="Oval 13"/>
          <p:cNvSpPr>
            <a:spLocks noChangeArrowheads="1"/>
          </p:cNvSpPr>
          <p:nvPr/>
        </p:nvSpPr>
        <p:spPr bwMode="auto">
          <a:xfrm>
            <a:off x="3429000" y="1314450"/>
            <a:ext cx="2133600" cy="914400"/>
          </a:xfrm>
          <a:prstGeom prst="ellipse">
            <a:avLst/>
          </a:prstGeom>
          <a:noFill/>
          <a:ln w="57150">
            <a:solidFill>
              <a:srgbClr val="FF0000"/>
            </a:solidFill>
            <a:round/>
          </a:ln>
        </p:spPr>
        <p:txBody>
          <a:bodyPr wrap="none" anchor="ctr"/>
          <a:lstStyle/>
          <a:p>
            <a:endParaRPr lang="zh-CN" altLang="en-US"/>
          </a:p>
        </p:txBody>
      </p:sp>
      <p:sp>
        <p:nvSpPr>
          <p:cNvPr id="8206" name="Oval 14"/>
          <p:cNvSpPr>
            <a:spLocks noChangeArrowheads="1"/>
          </p:cNvSpPr>
          <p:nvPr/>
        </p:nvSpPr>
        <p:spPr bwMode="auto">
          <a:xfrm>
            <a:off x="3429000" y="1314450"/>
            <a:ext cx="2133600" cy="914400"/>
          </a:xfrm>
          <a:prstGeom prst="ellipse">
            <a:avLst/>
          </a:prstGeom>
          <a:noFill/>
          <a:ln w="57150">
            <a:solidFill>
              <a:srgbClr val="FF0000"/>
            </a:solidFill>
            <a:round/>
          </a:ln>
        </p:spPr>
        <p:txBody>
          <a:bodyPr wrap="none" anchor="ctr"/>
          <a:lstStyle/>
          <a:p>
            <a:endParaRPr lang="zh-CN" altLang="en-US"/>
          </a:p>
        </p:txBody>
      </p:sp>
      <p:sp>
        <p:nvSpPr>
          <p:cNvPr id="8207" name="Oval 15"/>
          <p:cNvSpPr>
            <a:spLocks noChangeArrowheads="1"/>
          </p:cNvSpPr>
          <p:nvPr/>
        </p:nvSpPr>
        <p:spPr bwMode="auto">
          <a:xfrm>
            <a:off x="3429000" y="1314450"/>
            <a:ext cx="2133600" cy="914400"/>
          </a:xfrm>
          <a:prstGeom prst="ellipse">
            <a:avLst/>
          </a:prstGeom>
          <a:noFill/>
          <a:ln w="57150">
            <a:solidFill>
              <a:srgbClr val="FF0000"/>
            </a:solidFill>
            <a:round/>
          </a:ln>
        </p:spPr>
        <p:txBody>
          <a:bodyPr wrap="none" anchor="ctr"/>
          <a:lstStyle/>
          <a:p>
            <a:endParaRPr lang="zh-CN" altLang="en-US"/>
          </a:p>
        </p:txBody>
      </p:sp>
      <p:sp>
        <p:nvSpPr>
          <p:cNvPr id="8208" name="Oval 16"/>
          <p:cNvSpPr>
            <a:spLocks noChangeArrowheads="1"/>
          </p:cNvSpPr>
          <p:nvPr/>
        </p:nvSpPr>
        <p:spPr bwMode="auto">
          <a:xfrm>
            <a:off x="3276600" y="2971800"/>
            <a:ext cx="1752600" cy="857250"/>
          </a:xfrm>
          <a:prstGeom prst="ellipse">
            <a:avLst/>
          </a:prstGeom>
          <a:noFill/>
          <a:ln w="57150">
            <a:solidFill>
              <a:srgbClr val="FF0000"/>
            </a:solidFill>
            <a:round/>
          </a:ln>
        </p:spPr>
        <p:txBody>
          <a:bodyPr wrap="none" anchor="ctr"/>
          <a:lstStyle/>
          <a:p>
            <a:endParaRPr lang="zh-CN" altLang="en-US"/>
          </a:p>
        </p:txBody>
      </p:sp>
      <p:sp>
        <p:nvSpPr>
          <p:cNvPr id="8209" name="Oval 17"/>
          <p:cNvSpPr>
            <a:spLocks noChangeArrowheads="1"/>
          </p:cNvSpPr>
          <p:nvPr/>
        </p:nvSpPr>
        <p:spPr bwMode="auto">
          <a:xfrm>
            <a:off x="3276600" y="2971800"/>
            <a:ext cx="1752600" cy="857250"/>
          </a:xfrm>
          <a:prstGeom prst="ellipse">
            <a:avLst/>
          </a:prstGeom>
          <a:noFill/>
          <a:ln w="57150">
            <a:solidFill>
              <a:srgbClr val="FF0000"/>
            </a:solidFill>
            <a:round/>
          </a:ln>
        </p:spPr>
        <p:txBody>
          <a:bodyPr wrap="none" anchor="ctr"/>
          <a:lstStyle/>
          <a:p>
            <a:endParaRPr lang="zh-CN" altLang="en-US"/>
          </a:p>
        </p:txBody>
      </p:sp>
      <p:sp>
        <p:nvSpPr>
          <p:cNvPr id="8210" name="Oval 18"/>
          <p:cNvSpPr>
            <a:spLocks noChangeArrowheads="1"/>
          </p:cNvSpPr>
          <p:nvPr/>
        </p:nvSpPr>
        <p:spPr bwMode="auto">
          <a:xfrm>
            <a:off x="3276600" y="2971800"/>
            <a:ext cx="1752600" cy="857250"/>
          </a:xfrm>
          <a:prstGeom prst="ellipse">
            <a:avLst/>
          </a:prstGeom>
          <a:noFill/>
          <a:ln w="57150">
            <a:solidFill>
              <a:srgbClr val="FF0000"/>
            </a:solidFill>
            <a:round/>
          </a:ln>
        </p:spPr>
        <p:txBody>
          <a:bodyPr wrap="none" anchor="ctr"/>
          <a:lstStyle/>
          <a:p>
            <a:endParaRPr lang="zh-CN" altLang="en-US"/>
          </a:p>
        </p:txBody>
      </p:sp>
      <p:sp>
        <p:nvSpPr>
          <p:cNvPr id="8211" name="Oval 19"/>
          <p:cNvSpPr>
            <a:spLocks noChangeArrowheads="1"/>
          </p:cNvSpPr>
          <p:nvPr/>
        </p:nvSpPr>
        <p:spPr bwMode="auto">
          <a:xfrm>
            <a:off x="762000" y="2514600"/>
            <a:ext cx="1676400" cy="914400"/>
          </a:xfrm>
          <a:prstGeom prst="ellipse">
            <a:avLst/>
          </a:prstGeom>
          <a:noFill/>
          <a:ln w="57150">
            <a:solidFill>
              <a:srgbClr val="FF0000"/>
            </a:solidFill>
            <a:round/>
          </a:ln>
        </p:spPr>
        <p:txBody>
          <a:bodyPr wrap="none" anchor="ctr"/>
          <a:lstStyle/>
          <a:p>
            <a:endParaRPr lang="zh-CN" altLang="en-US"/>
          </a:p>
        </p:txBody>
      </p:sp>
      <p:sp>
        <p:nvSpPr>
          <p:cNvPr id="8212" name="Oval 20"/>
          <p:cNvSpPr>
            <a:spLocks noChangeArrowheads="1"/>
          </p:cNvSpPr>
          <p:nvPr/>
        </p:nvSpPr>
        <p:spPr bwMode="auto">
          <a:xfrm>
            <a:off x="762000" y="2514600"/>
            <a:ext cx="1676400" cy="914400"/>
          </a:xfrm>
          <a:prstGeom prst="ellipse">
            <a:avLst/>
          </a:prstGeom>
          <a:noFill/>
          <a:ln w="57150">
            <a:solidFill>
              <a:srgbClr val="FF0000"/>
            </a:solidFill>
            <a:round/>
          </a:ln>
        </p:spPr>
        <p:txBody>
          <a:bodyPr wrap="none" anchor="ctr"/>
          <a:lstStyle/>
          <a:p>
            <a:endParaRPr lang="zh-CN" altLang="en-US"/>
          </a:p>
        </p:txBody>
      </p:sp>
      <p:sp>
        <p:nvSpPr>
          <p:cNvPr id="8213" name="Oval 21"/>
          <p:cNvSpPr>
            <a:spLocks noChangeArrowheads="1"/>
          </p:cNvSpPr>
          <p:nvPr/>
        </p:nvSpPr>
        <p:spPr bwMode="auto">
          <a:xfrm>
            <a:off x="762000" y="2514600"/>
            <a:ext cx="1676400" cy="914400"/>
          </a:xfrm>
          <a:prstGeom prst="ellipse">
            <a:avLst/>
          </a:prstGeom>
          <a:noFill/>
          <a:ln w="57150">
            <a:solidFill>
              <a:srgbClr val="FF0000"/>
            </a:solidFill>
            <a:round/>
          </a:ln>
        </p:spPr>
        <p:txBody>
          <a:bodyPr wrap="none" anchor="ctr"/>
          <a:lstStyle/>
          <a:p>
            <a:endParaRPr lang="zh-CN" altLang="en-US"/>
          </a:p>
        </p:txBody>
      </p:sp>
      <p:sp>
        <p:nvSpPr>
          <p:cNvPr id="8214" name="Oval 22"/>
          <p:cNvSpPr>
            <a:spLocks noChangeArrowheads="1"/>
          </p:cNvSpPr>
          <p:nvPr/>
        </p:nvSpPr>
        <p:spPr bwMode="auto">
          <a:xfrm>
            <a:off x="5181600" y="3543300"/>
            <a:ext cx="1371600" cy="1143000"/>
          </a:xfrm>
          <a:prstGeom prst="ellipse">
            <a:avLst/>
          </a:prstGeom>
          <a:noFill/>
          <a:ln w="57150">
            <a:solidFill>
              <a:srgbClr val="FF0000"/>
            </a:solidFill>
            <a:round/>
          </a:ln>
        </p:spPr>
        <p:txBody>
          <a:bodyPr wrap="none" anchor="ctr"/>
          <a:lstStyle/>
          <a:p>
            <a:endParaRPr lang="zh-CN" altLang="en-US"/>
          </a:p>
        </p:txBody>
      </p:sp>
      <p:sp>
        <p:nvSpPr>
          <p:cNvPr id="8215" name="Oval 23"/>
          <p:cNvSpPr>
            <a:spLocks noChangeArrowheads="1"/>
          </p:cNvSpPr>
          <p:nvPr/>
        </p:nvSpPr>
        <p:spPr bwMode="auto">
          <a:xfrm>
            <a:off x="5181600" y="3543300"/>
            <a:ext cx="1371600" cy="1143000"/>
          </a:xfrm>
          <a:prstGeom prst="ellipse">
            <a:avLst/>
          </a:prstGeom>
          <a:noFill/>
          <a:ln w="57150">
            <a:solidFill>
              <a:srgbClr val="FF0000"/>
            </a:solidFill>
            <a:round/>
          </a:ln>
        </p:spPr>
        <p:txBody>
          <a:bodyPr wrap="none" anchor="ctr"/>
          <a:lstStyle/>
          <a:p>
            <a:endParaRPr lang="zh-CN" altLang="en-US"/>
          </a:p>
        </p:txBody>
      </p:sp>
      <p:sp>
        <p:nvSpPr>
          <p:cNvPr id="8216" name="Oval 24"/>
          <p:cNvSpPr>
            <a:spLocks noChangeArrowheads="1"/>
          </p:cNvSpPr>
          <p:nvPr/>
        </p:nvSpPr>
        <p:spPr bwMode="auto">
          <a:xfrm>
            <a:off x="5181600" y="3543300"/>
            <a:ext cx="1371600" cy="1143000"/>
          </a:xfrm>
          <a:prstGeom prst="ellipse">
            <a:avLst/>
          </a:prstGeom>
          <a:noFill/>
          <a:ln w="57150">
            <a:solidFill>
              <a:srgbClr val="FF0000"/>
            </a:solidFill>
            <a:round/>
          </a:ln>
        </p:spPr>
        <p:txBody>
          <a:bodyPr wrap="none" anchor="ctr"/>
          <a:lstStyle/>
          <a:p>
            <a:endParaRPr lang="zh-CN" altLang="en-US"/>
          </a:p>
        </p:txBody>
      </p:sp>
      <p:sp>
        <p:nvSpPr>
          <p:cNvPr id="8217" name="Oval 25"/>
          <p:cNvSpPr>
            <a:spLocks noChangeArrowheads="1"/>
          </p:cNvSpPr>
          <p:nvPr/>
        </p:nvSpPr>
        <p:spPr bwMode="auto">
          <a:xfrm>
            <a:off x="6705600" y="2743200"/>
            <a:ext cx="2438400" cy="1371600"/>
          </a:xfrm>
          <a:prstGeom prst="ellipse">
            <a:avLst/>
          </a:prstGeom>
          <a:noFill/>
          <a:ln w="57150">
            <a:solidFill>
              <a:srgbClr val="FF0000"/>
            </a:solidFill>
            <a:round/>
          </a:ln>
        </p:spPr>
        <p:txBody>
          <a:bodyPr wrap="none" anchor="ctr"/>
          <a:lstStyle/>
          <a:p>
            <a:endParaRPr lang="zh-CN" altLang="en-US"/>
          </a:p>
        </p:txBody>
      </p:sp>
      <p:sp>
        <p:nvSpPr>
          <p:cNvPr id="8218" name="Oval 26"/>
          <p:cNvSpPr>
            <a:spLocks noChangeArrowheads="1"/>
          </p:cNvSpPr>
          <p:nvPr/>
        </p:nvSpPr>
        <p:spPr bwMode="auto">
          <a:xfrm>
            <a:off x="6705600" y="2743200"/>
            <a:ext cx="2438400" cy="1371600"/>
          </a:xfrm>
          <a:prstGeom prst="ellipse">
            <a:avLst/>
          </a:prstGeom>
          <a:noFill/>
          <a:ln w="57150">
            <a:solidFill>
              <a:srgbClr val="FF0000"/>
            </a:solidFill>
            <a:round/>
          </a:ln>
        </p:spPr>
        <p:txBody>
          <a:bodyPr wrap="none" anchor="ctr"/>
          <a:lstStyle/>
          <a:p>
            <a:endParaRPr lang="zh-CN" altLang="en-US"/>
          </a:p>
        </p:txBody>
      </p:sp>
      <p:sp>
        <p:nvSpPr>
          <p:cNvPr id="8219" name="Oval 27"/>
          <p:cNvSpPr>
            <a:spLocks noChangeArrowheads="1"/>
          </p:cNvSpPr>
          <p:nvPr/>
        </p:nvSpPr>
        <p:spPr bwMode="auto">
          <a:xfrm>
            <a:off x="6705600" y="2743200"/>
            <a:ext cx="2438400" cy="1371600"/>
          </a:xfrm>
          <a:prstGeom prst="ellipse">
            <a:avLst/>
          </a:prstGeom>
          <a:noFill/>
          <a:ln w="57150">
            <a:solidFill>
              <a:srgbClr val="FF0000"/>
            </a:solidFill>
            <a:round/>
          </a:ln>
        </p:spPr>
        <p:txBody>
          <a:bodyPr wrap="none" anchor="ctr"/>
          <a:lstStyle/>
          <a:p>
            <a:endParaRPr lang="zh-CN" altLang="en-US"/>
          </a:p>
        </p:txBody>
      </p:sp>
      <p:sp>
        <p:nvSpPr>
          <p:cNvPr id="28" name="矩形 1">
            <a:hlinkClick r:id="rId3"/>
          </p:cNvPr>
          <p:cNvSpPr>
            <a:spLocks noChangeArrowheads="1"/>
          </p:cNvSpPr>
          <p:nvPr/>
        </p:nvSpPr>
        <p:spPr bwMode="auto">
          <a:xfrm>
            <a:off x="0" y="-142894"/>
            <a:ext cx="9144000" cy="584775"/>
          </a:xfrm>
          <a:prstGeom prst="rect">
            <a:avLst/>
          </a:prstGeom>
          <a:solidFill>
            <a:schemeClr val="bg2"/>
          </a:solidFill>
          <a:ln w="9525">
            <a:noFill/>
            <a:miter lim="800000"/>
          </a:ln>
        </p:spPr>
        <p:txBody>
          <a:bodyPr wrap="square">
            <a:spAutoFit/>
          </a:bodyPr>
          <a:lstStyle/>
          <a:p>
            <a:pPr lvl="0" rtl="0">
              <a:defRPr/>
            </a:pPr>
            <a:r>
              <a:rPr lang="zh-CN" altLang="en-US" sz="3200" b="1" dirty="0">
                <a:solidFill>
                  <a:schemeClr val="tx1">
                    <a:lumMod val="95000"/>
                    <a:lumOff val="5000"/>
                  </a:schemeClr>
                </a:solidFill>
                <a:latin typeface="黑体" panose="02010609060101010101" pitchFamily="49" charset="-122"/>
                <a:ea typeface="黑体" panose="02010609060101010101" pitchFamily="49" charset="-122"/>
                <a:cs typeface="+mn-cs"/>
              </a:rPr>
              <a:t>课内导学：仔细观察</a:t>
            </a:r>
            <a:r>
              <a:rPr kumimoji="0" lang="zh-CN" altLang="en-US" sz="3200" b="1" i="0" u="none" strike="noStrike" kern="1200" cap="none" spc="0" normalizeH="0" baseline="0" noProof="0" dirty="0">
                <a:ln>
                  <a:noFill/>
                </a:ln>
                <a:solidFill>
                  <a:schemeClr val="tx1">
                    <a:lumMod val="95000"/>
                    <a:lumOff val="5000"/>
                  </a:schemeClr>
                </a:solidFill>
                <a:effectLst/>
                <a:uLnTx/>
                <a:uFillTx/>
                <a:latin typeface="黑体" panose="02010609060101010101" pitchFamily="49" charset="-122"/>
                <a:ea typeface="黑体" panose="02010609060101010101" pitchFamily="49" charset="-122"/>
                <a:cs typeface="+mn-cs"/>
              </a:rPr>
              <a:t>操场上</a:t>
            </a:r>
            <a:r>
              <a:rPr lang="zh-CN" altLang="en-US" sz="3200" b="1" noProof="0" dirty="0">
                <a:solidFill>
                  <a:schemeClr val="tx1">
                    <a:lumMod val="95000"/>
                    <a:lumOff val="5000"/>
                  </a:schemeClr>
                </a:solidFill>
                <a:latin typeface="黑体" panose="02010609060101010101" pitchFamily="49" charset="-122"/>
                <a:ea typeface="黑体" panose="02010609060101010101" pitchFamily="49" charset="-122"/>
                <a:cs typeface="+mn-cs"/>
              </a:rPr>
              <a:t>都</a:t>
            </a:r>
            <a:r>
              <a:rPr lang="zh-CN" altLang="en-US" sz="3200" b="1" dirty="0">
                <a:solidFill>
                  <a:schemeClr val="tx1">
                    <a:lumMod val="95000"/>
                    <a:lumOff val="5000"/>
                  </a:schemeClr>
                </a:solidFill>
                <a:latin typeface="黑体" panose="02010609060101010101" pitchFamily="49" charset="-122"/>
                <a:ea typeface="黑体" panose="02010609060101010101" pitchFamily="49" charset="-122"/>
                <a:cs typeface="+mn-cs"/>
              </a:rPr>
              <a:t>有哪些体</a:t>
            </a:r>
            <a:r>
              <a:rPr kumimoji="0" lang="zh-CN" altLang="en-US" sz="3200" b="1" i="0" u="none" strike="noStrike" kern="1200" cap="none" spc="0" normalizeH="0" baseline="0" noProof="0" dirty="0">
                <a:ln>
                  <a:noFill/>
                </a:ln>
                <a:solidFill>
                  <a:schemeClr val="tx1">
                    <a:lumMod val="95000"/>
                    <a:lumOff val="5000"/>
                  </a:schemeClr>
                </a:solidFill>
                <a:effectLst/>
                <a:uLnTx/>
                <a:uFillTx/>
                <a:latin typeface="黑体" panose="02010609060101010101" pitchFamily="49" charset="-122"/>
                <a:ea typeface="黑体" panose="02010609060101010101" pitchFamily="49" charset="-122"/>
                <a:cs typeface="+mn-cs"/>
              </a:rPr>
              <a:t>育活动</a:t>
            </a:r>
            <a:r>
              <a:rPr lang="zh-CN" altLang="en-US" sz="3200" b="1" dirty="0">
                <a:solidFill>
                  <a:schemeClr val="tx1">
                    <a:lumMod val="95000"/>
                    <a:lumOff val="5000"/>
                  </a:schemeClr>
                </a:solidFill>
                <a:latin typeface="黑体" panose="02010609060101010101" pitchFamily="49" charset="-122"/>
                <a:ea typeface="黑体" panose="02010609060101010101" pitchFamily="49" charset="-122"/>
                <a:cs typeface="+mn-cs"/>
              </a:rPr>
              <a:t>？</a:t>
            </a:r>
            <a:endParaRPr kumimoji="0" lang="zh-CN" altLang="en-US" sz="3200" b="1" i="0" u="none" strike="noStrike" kern="1200" cap="none" spc="0" normalizeH="0" baseline="0" noProof="0" dirty="0">
              <a:ln>
                <a:noFill/>
              </a:ln>
              <a:solidFill>
                <a:schemeClr val="tx1">
                  <a:lumMod val="95000"/>
                  <a:lumOff val="5000"/>
                </a:schemeClr>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82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8202"/>
                                        </p:tgtEl>
                                        <p:attrNameLst>
                                          <p:attrName>style.visibility</p:attrName>
                                        </p:attrNameLst>
                                      </p:cBhvr>
                                      <p:to>
                                        <p:strVal val="visible"/>
                                      </p:to>
                                    </p:set>
                                    <p:animEffect transition="in" filter="wipe(up)">
                                      <p:cBhvr>
                                        <p:cTn id="11" dur="500"/>
                                        <p:tgtEl>
                                          <p:spTgt spid="8202"/>
                                        </p:tgtEl>
                                      </p:cBhvr>
                                    </p:animEffect>
                                  </p:childTnLst>
                                  <p:subTnLst>
                                    <p:set>
                                      <p:cBhvr override="childStyle">
                                        <p:cTn dur="1" fill="hold" display="0" masterRel="sameClick" afterEffect="1">
                                          <p:stCondLst>
                                            <p:cond evt="end" delay="0">
                                              <p:tn val="9"/>
                                            </p:cond>
                                          </p:stCondLst>
                                        </p:cTn>
                                        <p:tgtEl>
                                          <p:spTgt spid="8202"/>
                                        </p:tgtEl>
                                        <p:attrNameLst>
                                          <p:attrName>style.visibility</p:attrName>
                                        </p:attrNameLst>
                                      </p:cBhvr>
                                      <p:to>
                                        <p:strVal val="hidden"/>
                                      </p:to>
                                    </p:set>
                                  </p:sub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8203"/>
                                        </p:tgtEl>
                                        <p:attrNameLst>
                                          <p:attrName>style.visibility</p:attrName>
                                        </p:attrNameLst>
                                      </p:cBhvr>
                                      <p:to>
                                        <p:strVal val="visible"/>
                                      </p:to>
                                    </p:set>
                                    <p:animEffect transition="in" filter="wipe(up)">
                                      <p:cBhvr>
                                        <p:cTn id="15" dur="500"/>
                                        <p:tgtEl>
                                          <p:spTgt spid="8203"/>
                                        </p:tgtEl>
                                      </p:cBhvr>
                                    </p:animEffect>
                                  </p:childTnLst>
                                  <p:subTnLst>
                                    <p:set>
                                      <p:cBhvr override="childStyle">
                                        <p:cTn dur="1" fill="hold" display="0" masterRel="sameClick" afterEffect="1">
                                          <p:stCondLst>
                                            <p:cond evt="end" delay="0">
                                              <p:tn val="13"/>
                                            </p:cond>
                                          </p:stCondLst>
                                        </p:cTn>
                                        <p:tgtEl>
                                          <p:spTgt spid="8203"/>
                                        </p:tgtEl>
                                        <p:attrNameLst>
                                          <p:attrName>style.visibility</p:attrName>
                                        </p:attrNameLst>
                                      </p:cBhvr>
                                      <p:to>
                                        <p:strVal val="hidden"/>
                                      </p:to>
                                    </p:set>
                                  </p:sub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8204"/>
                                        </p:tgtEl>
                                        <p:attrNameLst>
                                          <p:attrName>style.visibility</p:attrName>
                                        </p:attrNameLst>
                                      </p:cBhvr>
                                      <p:to>
                                        <p:strVal val="visible"/>
                                      </p:to>
                                    </p:set>
                                    <p:animEffect transition="in" filter="wipe(up)">
                                      <p:cBhvr>
                                        <p:cTn id="19" dur="500"/>
                                        <p:tgtEl>
                                          <p:spTgt spid="8204"/>
                                        </p:tgtEl>
                                      </p:cBhvr>
                                    </p:animEffect>
                                  </p:childTnLst>
                                  <p:subTnLst>
                                    <p:set>
                                      <p:cBhvr override="childStyle">
                                        <p:cTn dur="1" fill="hold" display="0" masterRel="sameClick" afterEffect="1">
                                          <p:stCondLst>
                                            <p:cond evt="end" delay="0">
                                              <p:tn val="17"/>
                                            </p:cond>
                                          </p:stCondLst>
                                        </p:cTn>
                                        <p:tgtEl>
                                          <p:spTgt spid="8204"/>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8195"/>
                                        </p:tgtEl>
                                        <p:attrNameLst>
                                          <p:attrName>style.visibility</p:attrName>
                                        </p:attrNameLst>
                                      </p:cBhvr>
                                      <p:to>
                                        <p:strVal val="visible"/>
                                      </p:to>
                                    </p:set>
                                    <p:animEffect transition="in" filter="blinds(horizontal)">
                                      <p:cBhvr>
                                        <p:cTn id="24" dur="500"/>
                                        <p:tgtEl>
                                          <p:spTgt spid="819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8205"/>
                                        </p:tgtEl>
                                        <p:attrNameLst>
                                          <p:attrName>style.visibility</p:attrName>
                                        </p:attrNameLst>
                                      </p:cBhvr>
                                      <p:to>
                                        <p:strVal val="visible"/>
                                      </p:to>
                                    </p:set>
                                    <p:animEffect transition="in" filter="wipe(up)">
                                      <p:cBhvr>
                                        <p:cTn id="29" dur="500"/>
                                        <p:tgtEl>
                                          <p:spTgt spid="8205"/>
                                        </p:tgtEl>
                                      </p:cBhvr>
                                    </p:animEffect>
                                  </p:childTnLst>
                                  <p:subTnLst>
                                    <p:set>
                                      <p:cBhvr override="childStyle">
                                        <p:cTn dur="1" fill="hold" display="0" masterRel="sameClick" afterEffect="1">
                                          <p:stCondLst>
                                            <p:cond evt="end" delay="0">
                                              <p:tn val="27"/>
                                            </p:cond>
                                          </p:stCondLst>
                                        </p:cTn>
                                        <p:tgtEl>
                                          <p:spTgt spid="8205"/>
                                        </p:tgtEl>
                                        <p:attrNameLst>
                                          <p:attrName>style.visibility</p:attrName>
                                        </p:attrNameLst>
                                      </p:cBhvr>
                                      <p:to>
                                        <p:strVal val="hidden"/>
                                      </p:to>
                                    </p:set>
                                  </p:subTnLst>
                                </p:cTn>
                              </p:par>
                            </p:childTnLst>
                          </p:cTn>
                        </p:par>
                        <p:par>
                          <p:cTn id="30" fill="hold">
                            <p:stCondLst>
                              <p:cond delay="500"/>
                            </p:stCondLst>
                            <p:childTnLst>
                              <p:par>
                                <p:cTn id="31" presetID="22" presetClass="entr" presetSubtype="1" fill="hold" grpId="0" nodeType="afterEffect">
                                  <p:stCondLst>
                                    <p:cond delay="0"/>
                                  </p:stCondLst>
                                  <p:childTnLst>
                                    <p:set>
                                      <p:cBhvr>
                                        <p:cTn id="32" dur="1" fill="hold">
                                          <p:stCondLst>
                                            <p:cond delay="0"/>
                                          </p:stCondLst>
                                        </p:cTn>
                                        <p:tgtEl>
                                          <p:spTgt spid="8206"/>
                                        </p:tgtEl>
                                        <p:attrNameLst>
                                          <p:attrName>style.visibility</p:attrName>
                                        </p:attrNameLst>
                                      </p:cBhvr>
                                      <p:to>
                                        <p:strVal val="visible"/>
                                      </p:to>
                                    </p:set>
                                    <p:animEffect transition="in" filter="wipe(up)">
                                      <p:cBhvr>
                                        <p:cTn id="33" dur="500"/>
                                        <p:tgtEl>
                                          <p:spTgt spid="8206"/>
                                        </p:tgtEl>
                                      </p:cBhvr>
                                    </p:animEffect>
                                  </p:childTnLst>
                                  <p:subTnLst>
                                    <p:set>
                                      <p:cBhvr override="childStyle">
                                        <p:cTn dur="1" fill="hold" display="0" masterRel="sameClick" afterEffect="1">
                                          <p:stCondLst>
                                            <p:cond evt="end" delay="0">
                                              <p:tn val="31"/>
                                            </p:cond>
                                          </p:stCondLst>
                                        </p:cTn>
                                        <p:tgtEl>
                                          <p:spTgt spid="8206"/>
                                        </p:tgtEl>
                                        <p:attrNameLst>
                                          <p:attrName>style.visibility</p:attrName>
                                        </p:attrNameLst>
                                      </p:cBhvr>
                                      <p:to>
                                        <p:strVal val="hidden"/>
                                      </p:to>
                                    </p:set>
                                  </p:sub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8207"/>
                                        </p:tgtEl>
                                        <p:attrNameLst>
                                          <p:attrName>style.visibility</p:attrName>
                                        </p:attrNameLst>
                                      </p:cBhvr>
                                      <p:to>
                                        <p:strVal val="visible"/>
                                      </p:to>
                                    </p:set>
                                    <p:animEffect transition="in" filter="wipe(up)">
                                      <p:cBhvr>
                                        <p:cTn id="37" dur="500"/>
                                        <p:tgtEl>
                                          <p:spTgt spid="8207"/>
                                        </p:tgtEl>
                                      </p:cBhvr>
                                    </p:animEffect>
                                  </p:childTnLst>
                                  <p:subTnLst>
                                    <p:set>
                                      <p:cBhvr override="childStyle">
                                        <p:cTn dur="1" fill="hold" display="0" masterRel="sameClick" afterEffect="1">
                                          <p:stCondLst>
                                            <p:cond evt="end" delay="0">
                                              <p:tn val="35"/>
                                            </p:cond>
                                          </p:stCondLst>
                                        </p:cTn>
                                        <p:tgtEl>
                                          <p:spTgt spid="8207"/>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8196"/>
                                        </p:tgtEl>
                                        <p:attrNameLst>
                                          <p:attrName>style.visibility</p:attrName>
                                        </p:attrNameLst>
                                      </p:cBhvr>
                                      <p:to>
                                        <p:strVal val="visible"/>
                                      </p:to>
                                    </p:set>
                                    <p:animEffect transition="in" filter="blinds(horizontal)">
                                      <p:cBhvr>
                                        <p:cTn id="42" dur="500"/>
                                        <p:tgtEl>
                                          <p:spTgt spid="819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8208"/>
                                        </p:tgtEl>
                                        <p:attrNameLst>
                                          <p:attrName>style.visibility</p:attrName>
                                        </p:attrNameLst>
                                      </p:cBhvr>
                                      <p:to>
                                        <p:strVal val="visible"/>
                                      </p:to>
                                    </p:set>
                                    <p:animEffect transition="in" filter="wipe(up)">
                                      <p:cBhvr>
                                        <p:cTn id="47" dur="500"/>
                                        <p:tgtEl>
                                          <p:spTgt spid="8208"/>
                                        </p:tgtEl>
                                      </p:cBhvr>
                                    </p:animEffect>
                                  </p:childTnLst>
                                  <p:subTnLst>
                                    <p:set>
                                      <p:cBhvr override="childStyle">
                                        <p:cTn dur="1" fill="hold" display="0" masterRel="sameClick" afterEffect="1">
                                          <p:stCondLst>
                                            <p:cond evt="end" delay="0">
                                              <p:tn val="45"/>
                                            </p:cond>
                                          </p:stCondLst>
                                        </p:cTn>
                                        <p:tgtEl>
                                          <p:spTgt spid="8208"/>
                                        </p:tgtEl>
                                        <p:attrNameLst>
                                          <p:attrName>style.visibility</p:attrName>
                                        </p:attrNameLst>
                                      </p:cBhvr>
                                      <p:to>
                                        <p:strVal val="hidden"/>
                                      </p:to>
                                    </p:set>
                                  </p:subTnLst>
                                </p:cTn>
                              </p:par>
                            </p:childTnLst>
                          </p:cTn>
                        </p:par>
                        <p:par>
                          <p:cTn id="48" fill="hold">
                            <p:stCondLst>
                              <p:cond delay="500"/>
                            </p:stCondLst>
                            <p:childTnLst>
                              <p:par>
                                <p:cTn id="49" presetID="22" presetClass="entr" presetSubtype="1" fill="hold" grpId="0" nodeType="afterEffect">
                                  <p:stCondLst>
                                    <p:cond delay="0"/>
                                  </p:stCondLst>
                                  <p:childTnLst>
                                    <p:set>
                                      <p:cBhvr>
                                        <p:cTn id="50" dur="1" fill="hold">
                                          <p:stCondLst>
                                            <p:cond delay="0"/>
                                          </p:stCondLst>
                                        </p:cTn>
                                        <p:tgtEl>
                                          <p:spTgt spid="8209"/>
                                        </p:tgtEl>
                                        <p:attrNameLst>
                                          <p:attrName>style.visibility</p:attrName>
                                        </p:attrNameLst>
                                      </p:cBhvr>
                                      <p:to>
                                        <p:strVal val="visible"/>
                                      </p:to>
                                    </p:set>
                                    <p:animEffect transition="in" filter="wipe(up)">
                                      <p:cBhvr>
                                        <p:cTn id="51" dur="500"/>
                                        <p:tgtEl>
                                          <p:spTgt spid="8209"/>
                                        </p:tgtEl>
                                      </p:cBhvr>
                                    </p:animEffect>
                                  </p:childTnLst>
                                  <p:subTnLst>
                                    <p:set>
                                      <p:cBhvr override="childStyle">
                                        <p:cTn dur="1" fill="hold" display="0" masterRel="sameClick" afterEffect="1">
                                          <p:stCondLst>
                                            <p:cond evt="end" delay="0">
                                              <p:tn val="49"/>
                                            </p:cond>
                                          </p:stCondLst>
                                        </p:cTn>
                                        <p:tgtEl>
                                          <p:spTgt spid="8209"/>
                                        </p:tgtEl>
                                        <p:attrNameLst>
                                          <p:attrName>style.visibility</p:attrName>
                                        </p:attrNameLst>
                                      </p:cBhvr>
                                      <p:to>
                                        <p:strVal val="hidden"/>
                                      </p:to>
                                    </p:set>
                                  </p:subTnLst>
                                </p:cTn>
                              </p:par>
                            </p:childTnLst>
                          </p:cTn>
                        </p:par>
                        <p:par>
                          <p:cTn id="52" fill="hold">
                            <p:stCondLst>
                              <p:cond delay="1000"/>
                            </p:stCondLst>
                            <p:childTnLst>
                              <p:par>
                                <p:cTn id="53" presetID="22" presetClass="entr" presetSubtype="1" fill="hold" grpId="0" nodeType="afterEffect">
                                  <p:stCondLst>
                                    <p:cond delay="0"/>
                                  </p:stCondLst>
                                  <p:childTnLst>
                                    <p:set>
                                      <p:cBhvr>
                                        <p:cTn id="54" dur="1" fill="hold">
                                          <p:stCondLst>
                                            <p:cond delay="0"/>
                                          </p:stCondLst>
                                        </p:cTn>
                                        <p:tgtEl>
                                          <p:spTgt spid="8210"/>
                                        </p:tgtEl>
                                        <p:attrNameLst>
                                          <p:attrName>style.visibility</p:attrName>
                                        </p:attrNameLst>
                                      </p:cBhvr>
                                      <p:to>
                                        <p:strVal val="visible"/>
                                      </p:to>
                                    </p:set>
                                    <p:animEffect transition="in" filter="wipe(up)">
                                      <p:cBhvr>
                                        <p:cTn id="55" dur="500"/>
                                        <p:tgtEl>
                                          <p:spTgt spid="8210"/>
                                        </p:tgtEl>
                                      </p:cBhvr>
                                    </p:animEffect>
                                  </p:childTnLst>
                                  <p:subTnLst>
                                    <p:set>
                                      <p:cBhvr override="childStyle">
                                        <p:cTn dur="1" fill="hold" display="0" masterRel="sameClick" afterEffect="1">
                                          <p:stCondLst>
                                            <p:cond evt="end" delay="0">
                                              <p:tn val="53"/>
                                            </p:cond>
                                          </p:stCondLst>
                                        </p:cTn>
                                        <p:tgtEl>
                                          <p:spTgt spid="8210"/>
                                        </p:tgtEl>
                                        <p:attrNameLst>
                                          <p:attrName>style.visibility</p:attrName>
                                        </p:attrNameLst>
                                      </p:cBhvr>
                                      <p:to>
                                        <p:strVal val="hidden"/>
                                      </p:to>
                                    </p:set>
                                  </p:subTnLst>
                                </p:cTn>
                              </p:par>
                            </p:childTnLst>
                          </p:cTn>
                        </p:par>
                      </p:childTnLst>
                    </p:cTn>
                  </p:par>
                  <p:par>
                    <p:cTn id="56" fill="hold">
                      <p:stCondLst>
                        <p:cond delay="indefinite"/>
                      </p:stCondLst>
                      <p:childTnLst>
                        <p:par>
                          <p:cTn id="57" fill="hold">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8197"/>
                                        </p:tgtEl>
                                        <p:attrNameLst>
                                          <p:attrName>style.visibility</p:attrName>
                                        </p:attrNameLst>
                                      </p:cBhvr>
                                      <p:to>
                                        <p:strVal val="visible"/>
                                      </p:to>
                                    </p:set>
                                    <p:animEffect transition="in" filter="blinds(horizontal)">
                                      <p:cBhvr>
                                        <p:cTn id="60" dur="500"/>
                                        <p:tgtEl>
                                          <p:spTgt spid="8197"/>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grpId="0" nodeType="clickEffect">
                                  <p:stCondLst>
                                    <p:cond delay="0"/>
                                  </p:stCondLst>
                                  <p:childTnLst>
                                    <p:set>
                                      <p:cBhvr>
                                        <p:cTn id="64" dur="1" fill="hold">
                                          <p:stCondLst>
                                            <p:cond delay="0"/>
                                          </p:stCondLst>
                                        </p:cTn>
                                        <p:tgtEl>
                                          <p:spTgt spid="8211"/>
                                        </p:tgtEl>
                                        <p:attrNameLst>
                                          <p:attrName>style.visibility</p:attrName>
                                        </p:attrNameLst>
                                      </p:cBhvr>
                                      <p:to>
                                        <p:strVal val="visible"/>
                                      </p:to>
                                    </p:set>
                                    <p:animEffect transition="in" filter="wipe(up)">
                                      <p:cBhvr>
                                        <p:cTn id="65" dur="500"/>
                                        <p:tgtEl>
                                          <p:spTgt spid="8211"/>
                                        </p:tgtEl>
                                      </p:cBhvr>
                                    </p:animEffect>
                                  </p:childTnLst>
                                  <p:subTnLst>
                                    <p:set>
                                      <p:cBhvr override="childStyle">
                                        <p:cTn dur="1" fill="hold" display="0" masterRel="sameClick" afterEffect="1">
                                          <p:stCondLst>
                                            <p:cond evt="end" delay="0">
                                              <p:tn val="63"/>
                                            </p:cond>
                                          </p:stCondLst>
                                        </p:cTn>
                                        <p:tgtEl>
                                          <p:spTgt spid="8211"/>
                                        </p:tgtEl>
                                        <p:attrNameLst>
                                          <p:attrName>style.visibility</p:attrName>
                                        </p:attrNameLst>
                                      </p:cBhvr>
                                      <p:to>
                                        <p:strVal val="hidden"/>
                                      </p:to>
                                    </p:set>
                                  </p:subTnLst>
                                </p:cTn>
                              </p:par>
                            </p:childTnLst>
                          </p:cTn>
                        </p:par>
                        <p:par>
                          <p:cTn id="66" fill="hold">
                            <p:stCondLst>
                              <p:cond delay="500"/>
                            </p:stCondLst>
                            <p:childTnLst>
                              <p:par>
                                <p:cTn id="67" presetID="22" presetClass="entr" presetSubtype="1" fill="hold" grpId="0" nodeType="afterEffect">
                                  <p:stCondLst>
                                    <p:cond delay="0"/>
                                  </p:stCondLst>
                                  <p:childTnLst>
                                    <p:set>
                                      <p:cBhvr>
                                        <p:cTn id="68" dur="1" fill="hold">
                                          <p:stCondLst>
                                            <p:cond delay="0"/>
                                          </p:stCondLst>
                                        </p:cTn>
                                        <p:tgtEl>
                                          <p:spTgt spid="8212"/>
                                        </p:tgtEl>
                                        <p:attrNameLst>
                                          <p:attrName>style.visibility</p:attrName>
                                        </p:attrNameLst>
                                      </p:cBhvr>
                                      <p:to>
                                        <p:strVal val="visible"/>
                                      </p:to>
                                    </p:set>
                                    <p:animEffect transition="in" filter="wipe(up)">
                                      <p:cBhvr>
                                        <p:cTn id="69" dur="500"/>
                                        <p:tgtEl>
                                          <p:spTgt spid="8212"/>
                                        </p:tgtEl>
                                      </p:cBhvr>
                                    </p:animEffect>
                                  </p:childTnLst>
                                  <p:subTnLst>
                                    <p:set>
                                      <p:cBhvr override="childStyle">
                                        <p:cTn dur="1" fill="hold" display="0" masterRel="sameClick" afterEffect="1">
                                          <p:stCondLst>
                                            <p:cond evt="end" delay="0">
                                              <p:tn val="67"/>
                                            </p:cond>
                                          </p:stCondLst>
                                        </p:cTn>
                                        <p:tgtEl>
                                          <p:spTgt spid="8212"/>
                                        </p:tgtEl>
                                        <p:attrNameLst>
                                          <p:attrName>style.visibility</p:attrName>
                                        </p:attrNameLst>
                                      </p:cBhvr>
                                      <p:to>
                                        <p:strVal val="hidden"/>
                                      </p:to>
                                    </p:set>
                                  </p:subTnLst>
                                </p:cTn>
                              </p:par>
                            </p:childTnLst>
                          </p:cTn>
                        </p:par>
                        <p:par>
                          <p:cTn id="70" fill="hold">
                            <p:stCondLst>
                              <p:cond delay="1000"/>
                            </p:stCondLst>
                            <p:childTnLst>
                              <p:par>
                                <p:cTn id="71" presetID="22" presetClass="entr" presetSubtype="1" fill="hold" grpId="0" nodeType="afterEffect">
                                  <p:stCondLst>
                                    <p:cond delay="0"/>
                                  </p:stCondLst>
                                  <p:childTnLst>
                                    <p:set>
                                      <p:cBhvr>
                                        <p:cTn id="72" dur="1" fill="hold">
                                          <p:stCondLst>
                                            <p:cond delay="0"/>
                                          </p:stCondLst>
                                        </p:cTn>
                                        <p:tgtEl>
                                          <p:spTgt spid="8213"/>
                                        </p:tgtEl>
                                        <p:attrNameLst>
                                          <p:attrName>style.visibility</p:attrName>
                                        </p:attrNameLst>
                                      </p:cBhvr>
                                      <p:to>
                                        <p:strVal val="visible"/>
                                      </p:to>
                                    </p:set>
                                    <p:animEffect transition="in" filter="wipe(up)">
                                      <p:cBhvr>
                                        <p:cTn id="73" dur="500"/>
                                        <p:tgtEl>
                                          <p:spTgt spid="8213"/>
                                        </p:tgtEl>
                                      </p:cBhvr>
                                    </p:animEffect>
                                  </p:childTnLst>
                                  <p:subTnLst>
                                    <p:set>
                                      <p:cBhvr override="childStyle">
                                        <p:cTn dur="1" fill="hold" display="0" masterRel="sameClick" afterEffect="1">
                                          <p:stCondLst>
                                            <p:cond evt="end" delay="0">
                                              <p:tn val="71"/>
                                            </p:cond>
                                          </p:stCondLst>
                                        </p:cTn>
                                        <p:tgtEl>
                                          <p:spTgt spid="8213"/>
                                        </p:tgtEl>
                                        <p:attrNameLst>
                                          <p:attrName>style.visibility</p:attrName>
                                        </p:attrNameLst>
                                      </p:cBhvr>
                                      <p:to>
                                        <p:strVal val="hidden"/>
                                      </p:to>
                                    </p:set>
                                  </p:sub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8198"/>
                                        </p:tgtEl>
                                        <p:attrNameLst>
                                          <p:attrName>style.visibility</p:attrName>
                                        </p:attrNameLst>
                                      </p:cBhvr>
                                      <p:to>
                                        <p:strVal val="visible"/>
                                      </p:to>
                                    </p:set>
                                    <p:animEffect transition="in" filter="blinds(horizontal)">
                                      <p:cBhvr>
                                        <p:cTn id="78" dur="500"/>
                                        <p:tgtEl>
                                          <p:spTgt spid="8198"/>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1" fill="hold" grpId="0" nodeType="clickEffect">
                                  <p:stCondLst>
                                    <p:cond delay="0"/>
                                  </p:stCondLst>
                                  <p:childTnLst>
                                    <p:set>
                                      <p:cBhvr>
                                        <p:cTn id="82" dur="1" fill="hold">
                                          <p:stCondLst>
                                            <p:cond delay="0"/>
                                          </p:stCondLst>
                                        </p:cTn>
                                        <p:tgtEl>
                                          <p:spTgt spid="8214"/>
                                        </p:tgtEl>
                                        <p:attrNameLst>
                                          <p:attrName>style.visibility</p:attrName>
                                        </p:attrNameLst>
                                      </p:cBhvr>
                                      <p:to>
                                        <p:strVal val="visible"/>
                                      </p:to>
                                    </p:set>
                                    <p:animEffect transition="in" filter="wipe(up)">
                                      <p:cBhvr>
                                        <p:cTn id="83" dur="500"/>
                                        <p:tgtEl>
                                          <p:spTgt spid="8214"/>
                                        </p:tgtEl>
                                      </p:cBhvr>
                                    </p:animEffect>
                                  </p:childTnLst>
                                  <p:subTnLst>
                                    <p:set>
                                      <p:cBhvr override="childStyle">
                                        <p:cTn dur="1" fill="hold" display="0" masterRel="sameClick" afterEffect="1">
                                          <p:stCondLst>
                                            <p:cond evt="end" delay="0">
                                              <p:tn val="81"/>
                                            </p:cond>
                                          </p:stCondLst>
                                        </p:cTn>
                                        <p:tgtEl>
                                          <p:spTgt spid="8214"/>
                                        </p:tgtEl>
                                        <p:attrNameLst>
                                          <p:attrName>style.visibility</p:attrName>
                                        </p:attrNameLst>
                                      </p:cBhvr>
                                      <p:to>
                                        <p:strVal val="hidden"/>
                                      </p:to>
                                    </p:set>
                                  </p:subTnLst>
                                </p:cTn>
                              </p:par>
                            </p:childTnLst>
                          </p:cTn>
                        </p:par>
                        <p:par>
                          <p:cTn id="84" fill="hold">
                            <p:stCondLst>
                              <p:cond delay="500"/>
                            </p:stCondLst>
                            <p:childTnLst>
                              <p:par>
                                <p:cTn id="85" presetID="22" presetClass="entr" presetSubtype="1" fill="hold" grpId="0" nodeType="afterEffect">
                                  <p:stCondLst>
                                    <p:cond delay="0"/>
                                  </p:stCondLst>
                                  <p:childTnLst>
                                    <p:set>
                                      <p:cBhvr>
                                        <p:cTn id="86" dur="1" fill="hold">
                                          <p:stCondLst>
                                            <p:cond delay="0"/>
                                          </p:stCondLst>
                                        </p:cTn>
                                        <p:tgtEl>
                                          <p:spTgt spid="8215"/>
                                        </p:tgtEl>
                                        <p:attrNameLst>
                                          <p:attrName>style.visibility</p:attrName>
                                        </p:attrNameLst>
                                      </p:cBhvr>
                                      <p:to>
                                        <p:strVal val="visible"/>
                                      </p:to>
                                    </p:set>
                                    <p:animEffect transition="in" filter="wipe(up)">
                                      <p:cBhvr>
                                        <p:cTn id="87" dur="500"/>
                                        <p:tgtEl>
                                          <p:spTgt spid="8215"/>
                                        </p:tgtEl>
                                      </p:cBhvr>
                                    </p:animEffect>
                                  </p:childTnLst>
                                  <p:subTnLst>
                                    <p:set>
                                      <p:cBhvr override="childStyle">
                                        <p:cTn dur="1" fill="hold" display="0" masterRel="sameClick" afterEffect="1">
                                          <p:stCondLst>
                                            <p:cond evt="end" delay="0">
                                              <p:tn val="85"/>
                                            </p:cond>
                                          </p:stCondLst>
                                        </p:cTn>
                                        <p:tgtEl>
                                          <p:spTgt spid="8215"/>
                                        </p:tgtEl>
                                        <p:attrNameLst>
                                          <p:attrName>style.visibility</p:attrName>
                                        </p:attrNameLst>
                                      </p:cBhvr>
                                      <p:to>
                                        <p:strVal val="hidden"/>
                                      </p:to>
                                    </p:set>
                                  </p:subTnLst>
                                </p:cTn>
                              </p:par>
                            </p:childTnLst>
                          </p:cTn>
                        </p:par>
                        <p:par>
                          <p:cTn id="88" fill="hold">
                            <p:stCondLst>
                              <p:cond delay="1000"/>
                            </p:stCondLst>
                            <p:childTnLst>
                              <p:par>
                                <p:cTn id="89" presetID="22" presetClass="entr" presetSubtype="1" fill="hold" grpId="0" nodeType="afterEffect">
                                  <p:stCondLst>
                                    <p:cond delay="0"/>
                                  </p:stCondLst>
                                  <p:childTnLst>
                                    <p:set>
                                      <p:cBhvr>
                                        <p:cTn id="90" dur="1" fill="hold">
                                          <p:stCondLst>
                                            <p:cond delay="0"/>
                                          </p:stCondLst>
                                        </p:cTn>
                                        <p:tgtEl>
                                          <p:spTgt spid="8216"/>
                                        </p:tgtEl>
                                        <p:attrNameLst>
                                          <p:attrName>style.visibility</p:attrName>
                                        </p:attrNameLst>
                                      </p:cBhvr>
                                      <p:to>
                                        <p:strVal val="visible"/>
                                      </p:to>
                                    </p:set>
                                    <p:animEffect transition="in" filter="wipe(up)">
                                      <p:cBhvr>
                                        <p:cTn id="91" dur="500"/>
                                        <p:tgtEl>
                                          <p:spTgt spid="8216"/>
                                        </p:tgtEl>
                                      </p:cBhvr>
                                    </p:animEffect>
                                  </p:childTnLst>
                                  <p:subTnLst>
                                    <p:set>
                                      <p:cBhvr override="childStyle">
                                        <p:cTn dur="1" fill="hold" display="0" masterRel="sameClick" afterEffect="1">
                                          <p:stCondLst>
                                            <p:cond evt="end" delay="0">
                                              <p:tn val="89"/>
                                            </p:cond>
                                          </p:stCondLst>
                                        </p:cTn>
                                        <p:tgtEl>
                                          <p:spTgt spid="8216"/>
                                        </p:tgtEl>
                                        <p:attrNameLst>
                                          <p:attrName>style.visibility</p:attrName>
                                        </p:attrNameLst>
                                      </p:cBhvr>
                                      <p:to>
                                        <p:strVal val="hidden"/>
                                      </p:to>
                                    </p:set>
                                  </p:subTnLst>
                                </p:cTn>
                              </p:par>
                            </p:childTnLst>
                          </p:cTn>
                        </p:par>
                      </p:childTnLst>
                    </p:cTn>
                  </p:par>
                  <p:par>
                    <p:cTn id="92" fill="hold">
                      <p:stCondLst>
                        <p:cond delay="indefinite"/>
                      </p:stCondLst>
                      <p:childTnLst>
                        <p:par>
                          <p:cTn id="93" fill="hold">
                            <p:stCondLst>
                              <p:cond delay="0"/>
                            </p:stCondLst>
                            <p:childTnLst>
                              <p:par>
                                <p:cTn id="94" presetID="3" presetClass="entr" presetSubtype="10" fill="hold" grpId="0" nodeType="clickEffect">
                                  <p:stCondLst>
                                    <p:cond delay="0"/>
                                  </p:stCondLst>
                                  <p:childTnLst>
                                    <p:set>
                                      <p:cBhvr>
                                        <p:cTn id="95" dur="1" fill="hold">
                                          <p:stCondLst>
                                            <p:cond delay="0"/>
                                          </p:stCondLst>
                                        </p:cTn>
                                        <p:tgtEl>
                                          <p:spTgt spid="8199"/>
                                        </p:tgtEl>
                                        <p:attrNameLst>
                                          <p:attrName>style.visibility</p:attrName>
                                        </p:attrNameLst>
                                      </p:cBhvr>
                                      <p:to>
                                        <p:strVal val="visible"/>
                                      </p:to>
                                    </p:set>
                                    <p:animEffect transition="in" filter="blinds(horizontal)">
                                      <p:cBhvr>
                                        <p:cTn id="96" dur="500"/>
                                        <p:tgtEl>
                                          <p:spTgt spid="8199"/>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1" fill="hold" grpId="0" nodeType="clickEffect">
                                  <p:stCondLst>
                                    <p:cond delay="0"/>
                                  </p:stCondLst>
                                  <p:childTnLst>
                                    <p:set>
                                      <p:cBhvr>
                                        <p:cTn id="100" dur="1" fill="hold">
                                          <p:stCondLst>
                                            <p:cond delay="0"/>
                                          </p:stCondLst>
                                        </p:cTn>
                                        <p:tgtEl>
                                          <p:spTgt spid="8217"/>
                                        </p:tgtEl>
                                        <p:attrNameLst>
                                          <p:attrName>style.visibility</p:attrName>
                                        </p:attrNameLst>
                                      </p:cBhvr>
                                      <p:to>
                                        <p:strVal val="visible"/>
                                      </p:to>
                                    </p:set>
                                    <p:animEffect transition="in" filter="wipe(up)">
                                      <p:cBhvr>
                                        <p:cTn id="101" dur="500"/>
                                        <p:tgtEl>
                                          <p:spTgt spid="8217"/>
                                        </p:tgtEl>
                                      </p:cBhvr>
                                    </p:animEffect>
                                  </p:childTnLst>
                                  <p:subTnLst>
                                    <p:set>
                                      <p:cBhvr override="childStyle">
                                        <p:cTn dur="1" fill="hold" display="0" masterRel="sameClick" afterEffect="1">
                                          <p:stCondLst>
                                            <p:cond evt="end" delay="0">
                                              <p:tn val="99"/>
                                            </p:cond>
                                          </p:stCondLst>
                                        </p:cTn>
                                        <p:tgtEl>
                                          <p:spTgt spid="8217"/>
                                        </p:tgtEl>
                                        <p:attrNameLst>
                                          <p:attrName>style.visibility</p:attrName>
                                        </p:attrNameLst>
                                      </p:cBhvr>
                                      <p:to>
                                        <p:strVal val="hidden"/>
                                      </p:to>
                                    </p:set>
                                  </p:subTnLst>
                                </p:cTn>
                              </p:par>
                            </p:childTnLst>
                          </p:cTn>
                        </p:par>
                        <p:par>
                          <p:cTn id="102" fill="hold">
                            <p:stCondLst>
                              <p:cond delay="500"/>
                            </p:stCondLst>
                            <p:childTnLst>
                              <p:par>
                                <p:cTn id="103" presetID="22" presetClass="entr" presetSubtype="1" fill="hold" grpId="0" nodeType="afterEffect">
                                  <p:stCondLst>
                                    <p:cond delay="0"/>
                                  </p:stCondLst>
                                  <p:childTnLst>
                                    <p:set>
                                      <p:cBhvr>
                                        <p:cTn id="104" dur="1" fill="hold">
                                          <p:stCondLst>
                                            <p:cond delay="0"/>
                                          </p:stCondLst>
                                        </p:cTn>
                                        <p:tgtEl>
                                          <p:spTgt spid="8218"/>
                                        </p:tgtEl>
                                        <p:attrNameLst>
                                          <p:attrName>style.visibility</p:attrName>
                                        </p:attrNameLst>
                                      </p:cBhvr>
                                      <p:to>
                                        <p:strVal val="visible"/>
                                      </p:to>
                                    </p:set>
                                    <p:animEffect transition="in" filter="wipe(up)">
                                      <p:cBhvr>
                                        <p:cTn id="105" dur="500"/>
                                        <p:tgtEl>
                                          <p:spTgt spid="8218"/>
                                        </p:tgtEl>
                                      </p:cBhvr>
                                    </p:animEffect>
                                  </p:childTnLst>
                                  <p:subTnLst>
                                    <p:set>
                                      <p:cBhvr override="childStyle">
                                        <p:cTn dur="1" fill="hold" display="0" masterRel="sameClick" afterEffect="1">
                                          <p:stCondLst>
                                            <p:cond evt="end" delay="0">
                                              <p:tn val="103"/>
                                            </p:cond>
                                          </p:stCondLst>
                                        </p:cTn>
                                        <p:tgtEl>
                                          <p:spTgt spid="8218"/>
                                        </p:tgtEl>
                                        <p:attrNameLst>
                                          <p:attrName>style.visibility</p:attrName>
                                        </p:attrNameLst>
                                      </p:cBhvr>
                                      <p:to>
                                        <p:strVal val="hidden"/>
                                      </p:to>
                                    </p:set>
                                  </p:subTnLst>
                                </p:cTn>
                              </p:par>
                            </p:childTnLst>
                          </p:cTn>
                        </p:par>
                        <p:par>
                          <p:cTn id="106" fill="hold">
                            <p:stCondLst>
                              <p:cond delay="1000"/>
                            </p:stCondLst>
                            <p:childTnLst>
                              <p:par>
                                <p:cTn id="107" presetID="22" presetClass="entr" presetSubtype="1" fill="hold" grpId="0" nodeType="afterEffect">
                                  <p:stCondLst>
                                    <p:cond delay="0"/>
                                  </p:stCondLst>
                                  <p:childTnLst>
                                    <p:set>
                                      <p:cBhvr>
                                        <p:cTn id="108" dur="1" fill="hold">
                                          <p:stCondLst>
                                            <p:cond delay="0"/>
                                          </p:stCondLst>
                                        </p:cTn>
                                        <p:tgtEl>
                                          <p:spTgt spid="8219"/>
                                        </p:tgtEl>
                                        <p:attrNameLst>
                                          <p:attrName>style.visibility</p:attrName>
                                        </p:attrNameLst>
                                      </p:cBhvr>
                                      <p:to>
                                        <p:strVal val="visible"/>
                                      </p:to>
                                    </p:set>
                                    <p:animEffect transition="in" filter="wipe(up)">
                                      <p:cBhvr>
                                        <p:cTn id="109" dur="500"/>
                                        <p:tgtEl>
                                          <p:spTgt spid="8219"/>
                                        </p:tgtEl>
                                      </p:cBhvr>
                                    </p:animEffect>
                                  </p:childTnLst>
                                  <p:subTnLst>
                                    <p:set>
                                      <p:cBhvr override="childStyle">
                                        <p:cTn dur="1" fill="hold" display="0" masterRel="sameClick" afterEffect="1">
                                          <p:stCondLst>
                                            <p:cond evt="end" delay="0">
                                              <p:tn val="107"/>
                                            </p:cond>
                                          </p:stCondLst>
                                        </p:cTn>
                                        <p:tgtEl>
                                          <p:spTgt spid="8219"/>
                                        </p:tgtEl>
                                        <p:attrNameLst>
                                          <p:attrName>style.visibility</p:attrName>
                                        </p:attrNameLst>
                                      </p:cBhvr>
                                      <p:to>
                                        <p:strVal val="hidden"/>
                                      </p:to>
                                    </p:set>
                                  </p:subTnLst>
                                </p:cTn>
                              </p:par>
                            </p:childTnLst>
                          </p:cTn>
                        </p:par>
                      </p:childTnLst>
                    </p:cTn>
                  </p:par>
                  <p:par>
                    <p:cTn id="110" fill="hold">
                      <p:stCondLst>
                        <p:cond delay="indefinite"/>
                      </p:stCondLst>
                      <p:childTnLst>
                        <p:par>
                          <p:cTn id="111" fill="hold">
                            <p:stCondLst>
                              <p:cond delay="0"/>
                            </p:stCondLst>
                            <p:childTnLst>
                              <p:par>
                                <p:cTn id="112" presetID="3" presetClass="entr" presetSubtype="10" fill="hold" grpId="0" nodeType="clickEffect">
                                  <p:stCondLst>
                                    <p:cond delay="0"/>
                                  </p:stCondLst>
                                  <p:childTnLst>
                                    <p:set>
                                      <p:cBhvr>
                                        <p:cTn id="113" dur="1" fill="hold">
                                          <p:stCondLst>
                                            <p:cond delay="0"/>
                                          </p:stCondLst>
                                        </p:cTn>
                                        <p:tgtEl>
                                          <p:spTgt spid="8200"/>
                                        </p:tgtEl>
                                        <p:attrNameLst>
                                          <p:attrName>style.visibility</p:attrName>
                                        </p:attrNameLst>
                                      </p:cBhvr>
                                      <p:to>
                                        <p:strVal val="visible"/>
                                      </p:to>
                                    </p:set>
                                    <p:animEffect transition="in" filter="blinds(horizontal)">
                                      <p:cBhvr>
                                        <p:cTn id="114" dur="500"/>
                                        <p:tgtEl>
                                          <p:spTgt spid="8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nimBg="1" autoUpdateAnimBg="0"/>
      <p:bldP spid="8196" grpId="0" animBg="1" autoUpdateAnimBg="0"/>
      <p:bldP spid="8197" grpId="0" animBg="1" autoUpdateAnimBg="0"/>
      <p:bldP spid="8198" grpId="0" animBg="1" autoUpdateAnimBg="0"/>
      <p:bldP spid="8199" grpId="0" animBg="1" autoUpdateAnimBg="0"/>
      <p:bldP spid="8200" grpId="0" animBg="1" autoUpdateAnimBg="0"/>
      <p:bldP spid="8202" grpId="0" animBg="1"/>
      <p:bldP spid="8203" grpId="0" animBg="1"/>
      <p:bldP spid="8204" grpId="0" animBg="1" autoUpdateAnimBg="0"/>
      <p:bldP spid="8205" grpId="0" animBg="1"/>
      <p:bldP spid="8206" grpId="0" animBg="1"/>
      <p:bldP spid="8207" grpId="0" animBg="1"/>
      <p:bldP spid="8208" grpId="0" animBg="1" autoUpdateAnimBg="0"/>
      <p:bldP spid="8209" grpId="0" animBg="1" autoUpdateAnimBg="0"/>
      <p:bldP spid="8210" grpId="0" animBg="1" autoUpdateAnimBg="0"/>
      <p:bldP spid="8211" grpId="0" animBg="1"/>
      <p:bldP spid="8212" grpId="0" animBg="1"/>
      <p:bldP spid="8213" grpId="0" animBg="1"/>
      <p:bldP spid="8214" grpId="0" animBg="1"/>
      <p:bldP spid="8215" grpId="0" animBg="1"/>
      <p:bldP spid="8216" grpId="0" animBg="1"/>
      <p:bldP spid="8217" grpId="0" animBg="1"/>
      <p:bldP spid="8218" grpId="0" animBg="1"/>
      <p:bldP spid="82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操场上"/>
          <p:cNvPicPr>
            <a:picLocks noChangeAspect="1" noChangeArrowheads="1"/>
          </p:cNvPicPr>
          <p:nvPr/>
        </p:nvPicPr>
        <p:blipFill>
          <a:blip r:embed="rId1"/>
          <a:srcRect/>
          <a:stretch>
            <a:fillRect/>
          </a:stretch>
        </p:blipFill>
        <p:spPr bwMode="auto">
          <a:xfrm>
            <a:off x="0" y="1142990"/>
            <a:ext cx="9144000" cy="3643338"/>
          </a:xfrm>
          <a:prstGeom prst="rect">
            <a:avLst/>
          </a:prstGeom>
          <a:noFill/>
          <a:ln w="9525">
            <a:noFill/>
            <a:miter lim="800000"/>
            <a:headEnd/>
            <a:tailEnd/>
          </a:ln>
        </p:spPr>
      </p:pic>
      <p:sp>
        <p:nvSpPr>
          <p:cNvPr id="4" name="矩形 3"/>
          <p:cNvSpPr/>
          <p:nvPr/>
        </p:nvSpPr>
        <p:spPr>
          <a:xfrm>
            <a:off x="0" y="142858"/>
            <a:ext cx="9144000" cy="1372683"/>
          </a:xfrm>
          <a:prstGeom prst="rect">
            <a:avLst/>
          </a:prstGeom>
          <a:solidFill>
            <a:schemeClr val="accent1">
              <a:lumMod val="20000"/>
              <a:lumOff val="80000"/>
            </a:schemeClr>
          </a:solidFill>
          <a:ln w="9525">
            <a:noFill/>
          </a:ln>
        </p:spPr>
        <p:txBody>
          <a:bodyPr wrap="square">
            <a:spAutoFit/>
          </a:bodyPr>
          <a:lstStyle/>
          <a:p>
            <a:pPr lvl="0" eaLnBrk="1" hangingPunct="1">
              <a:lnSpc>
                <a:spcPct val="130000"/>
              </a:lnSpc>
            </a:pPr>
            <a:r>
              <a:rPr lang="zh-CN" altLang="en-US" sz="3200" b="1" dirty="0">
                <a:latin typeface="+mn-ea"/>
                <a:ea typeface="+mn-ea"/>
              </a:rPr>
              <a:t>课内导学：图片中的小朋友在做什么？你能用下面的句式说说吗？</a:t>
            </a:r>
            <a:endParaRPr lang="zh-CN" altLang="en-US" sz="3200" b="1" dirty="0">
              <a:latin typeface="+mn-ea"/>
              <a:ea typeface="+mn-ea"/>
            </a:endParaRPr>
          </a:p>
        </p:txBody>
      </p:sp>
      <p:sp>
        <p:nvSpPr>
          <p:cNvPr id="2" name="Text Box 6"/>
          <p:cNvSpPr txBox="1">
            <a:spLocks noChangeArrowheads="1"/>
          </p:cNvSpPr>
          <p:nvPr/>
        </p:nvSpPr>
        <p:spPr bwMode="auto">
          <a:xfrm>
            <a:off x="0" y="3857634"/>
            <a:ext cx="9144000" cy="1568450"/>
          </a:xfrm>
          <a:prstGeom prst="rect">
            <a:avLst/>
          </a:prstGeom>
          <a:solidFill>
            <a:schemeClr val="bg2"/>
          </a:solidFill>
          <a:ln w="12700" algn="ctr">
            <a:noFill/>
            <a:miter lim="800000"/>
          </a:ln>
        </p:spPr>
        <p:txBody>
          <a:bodyPr wrap="square">
            <a:spAutoFit/>
          </a:bodyPr>
          <a:lstStyle/>
          <a:p>
            <a:pPr algn="l"/>
            <a:r>
              <a:rPr lang="zh-CN" altLang="en-US" sz="3200" dirty="0"/>
              <a:t>        下课了，操场上的小朋友们</a:t>
            </a:r>
            <a:r>
              <a:rPr lang="zh-CN" altLang="en-US" sz="3200" dirty="0">
                <a:solidFill>
                  <a:srgbClr val="FF0000"/>
                </a:solidFill>
              </a:rPr>
              <a:t>有的</a:t>
            </a:r>
            <a:r>
              <a:rPr lang="zh-CN" altLang="en-US" sz="3200" dirty="0"/>
              <a:t>在（        ），</a:t>
            </a:r>
            <a:r>
              <a:rPr lang="zh-CN" altLang="en-US" sz="3200" dirty="0">
                <a:solidFill>
                  <a:srgbClr val="FF0000"/>
                </a:solidFill>
              </a:rPr>
              <a:t>有的</a:t>
            </a:r>
            <a:r>
              <a:rPr lang="zh-CN" altLang="en-US" sz="3200" dirty="0"/>
              <a:t>在（         ），</a:t>
            </a:r>
            <a:r>
              <a:rPr lang="zh-CN" altLang="en-US" sz="3200" dirty="0">
                <a:solidFill>
                  <a:srgbClr val="FF0000"/>
                </a:solidFill>
              </a:rPr>
              <a:t>还有的</a:t>
            </a:r>
            <a:r>
              <a:rPr lang="zh-CN" altLang="en-US" sz="3200" dirty="0"/>
              <a:t>在（          ），他们玩得真高兴！</a:t>
            </a:r>
            <a:endParaRPr lang="en-US" altLang="zh-CN"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714362"/>
            <a:ext cx="8358246" cy="3170099"/>
          </a:xfrm>
          <a:prstGeom prst="rect">
            <a:avLst/>
          </a:prstGeom>
          <a:noFill/>
        </p:spPr>
        <p:txBody>
          <a:bodyPr wrap="square" rtlCol="0">
            <a:spAutoFit/>
          </a:bodyPr>
          <a:lstStyle/>
          <a:p>
            <a:r>
              <a:rPr lang="zh-CN" altLang="en-US" sz="4000" b="1" dirty="0">
                <a:solidFill>
                  <a:schemeClr val="tx2"/>
                </a:solidFill>
              </a:rPr>
              <a:t>小组合作：用你喜欢的方法识字。</a:t>
            </a:r>
            <a:endParaRPr lang="en-US" altLang="zh-CN" sz="4000" b="1" dirty="0">
              <a:solidFill>
                <a:schemeClr val="tx2"/>
              </a:solidFill>
            </a:endParaRPr>
          </a:p>
          <a:p>
            <a:r>
              <a:rPr lang="zh-CN" altLang="en-US" sz="3200" dirty="0"/>
              <a:t>         </a:t>
            </a:r>
            <a:endParaRPr lang="en-US" altLang="zh-CN" sz="3200" dirty="0"/>
          </a:p>
          <a:p>
            <a:r>
              <a:rPr lang="en-US" altLang="zh-CN" sz="3200" dirty="0"/>
              <a:t>         </a:t>
            </a:r>
            <a:r>
              <a:rPr lang="zh-CN" altLang="en-US" sz="3200" dirty="0"/>
              <a:t>组长合理分工，每位组员读的时候，其他组员要认真听，读错的或不会读的，组内互相帮助纠正和教会。</a:t>
            </a:r>
            <a:endParaRPr lang="en-US" altLang="zh-CN" sz="3200" dirty="0"/>
          </a:p>
          <a:p>
            <a:endParaRPr lang="zh-CN" altLang="en-US" sz="32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043"/>
          <p:cNvPicPr>
            <a:picLocks noChangeAspect="1" noChangeArrowheads="1"/>
          </p:cNvPicPr>
          <p:nvPr/>
        </p:nvPicPr>
        <p:blipFill>
          <a:blip r:embed="rId1"/>
          <a:srcRect/>
          <a:stretch>
            <a:fillRect/>
          </a:stretch>
        </p:blipFill>
        <p:spPr bwMode="auto">
          <a:xfrm>
            <a:off x="0" y="0"/>
            <a:ext cx="9525000" cy="5129213"/>
          </a:xfrm>
          <a:prstGeom prst="rect">
            <a:avLst/>
          </a:prstGeom>
          <a:noFill/>
          <a:ln w="9525">
            <a:noFill/>
            <a:miter lim="800000"/>
            <a:headEnd/>
            <a:tailEnd/>
          </a:ln>
        </p:spPr>
      </p:pic>
      <p:sp>
        <p:nvSpPr>
          <p:cNvPr id="45059" name="Text Box 3"/>
          <p:cNvSpPr txBox="1">
            <a:spLocks noChangeArrowheads="1"/>
          </p:cNvSpPr>
          <p:nvPr/>
        </p:nvSpPr>
        <p:spPr bwMode="auto">
          <a:xfrm>
            <a:off x="642910" y="1446601"/>
            <a:ext cx="8501090" cy="2862322"/>
          </a:xfrm>
          <a:prstGeom prst="rect">
            <a:avLst/>
          </a:prstGeom>
          <a:noFill/>
          <a:ln w="9525">
            <a:noFill/>
            <a:miter lim="800000"/>
          </a:ln>
        </p:spPr>
        <p:txBody>
          <a:bodyPr wrap="square">
            <a:spAutoFit/>
          </a:bodyPr>
          <a:lstStyle/>
          <a:p>
            <a:pPr algn="l"/>
            <a:r>
              <a:rPr kumimoji="1" lang="zh-CN" altLang="en-US" sz="6000" b="1" dirty="0">
                <a:solidFill>
                  <a:srgbClr val="FF0000"/>
                </a:solidFill>
              </a:rPr>
              <a:t>打</a:t>
            </a:r>
            <a:r>
              <a:rPr kumimoji="1" lang="zh-CN" altLang="en-US" sz="6000" b="1" dirty="0"/>
              <a:t> 球     </a:t>
            </a:r>
            <a:r>
              <a:rPr kumimoji="1" lang="zh-CN" altLang="en-US" sz="6000" b="1" dirty="0">
                <a:solidFill>
                  <a:srgbClr val="FF0000"/>
                </a:solidFill>
              </a:rPr>
              <a:t>拔</a:t>
            </a:r>
            <a:r>
              <a:rPr kumimoji="1" lang="zh-CN" altLang="en-US" sz="6000" b="1" dirty="0"/>
              <a:t> 河    </a:t>
            </a:r>
            <a:r>
              <a:rPr kumimoji="1" lang="zh-CN" altLang="en-US" sz="6000" b="1" dirty="0">
                <a:solidFill>
                  <a:srgbClr val="FF0000"/>
                </a:solidFill>
              </a:rPr>
              <a:t>拍</a:t>
            </a:r>
            <a:r>
              <a:rPr kumimoji="1" lang="zh-CN" altLang="en-US" sz="6000" b="1" dirty="0"/>
              <a:t>  皮 球</a:t>
            </a:r>
            <a:endParaRPr kumimoji="1" lang="zh-CN" altLang="en-US" sz="6000" b="1" dirty="0"/>
          </a:p>
          <a:p>
            <a:pPr algn="l"/>
            <a:endParaRPr kumimoji="1" lang="zh-CN" altLang="en-US" sz="6000" b="1" dirty="0"/>
          </a:p>
          <a:p>
            <a:pPr algn="l"/>
            <a:r>
              <a:rPr kumimoji="1" lang="zh-CN" altLang="en-US" sz="6000" b="1" dirty="0"/>
              <a:t>跳  高    </a:t>
            </a:r>
            <a:r>
              <a:rPr kumimoji="1" lang="zh-CN" altLang="en-US" sz="6000" b="1" dirty="0">
                <a:solidFill>
                  <a:srgbClr val="FF0000"/>
                </a:solidFill>
              </a:rPr>
              <a:t>跑</a:t>
            </a:r>
            <a:r>
              <a:rPr kumimoji="1" lang="zh-CN" altLang="en-US" sz="6000" b="1" dirty="0"/>
              <a:t> 步     </a:t>
            </a:r>
            <a:r>
              <a:rPr kumimoji="1" lang="zh-CN" altLang="en-US" sz="6000" b="1" dirty="0">
                <a:solidFill>
                  <a:srgbClr val="FF0000"/>
                </a:solidFill>
              </a:rPr>
              <a:t>踢</a:t>
            </a:r>
            <a:r>
              <a:rPr kumimoji="1" lang="zh-CN" altLang="en-US" sz="6000" b="1" dirty="0"/>
              <a:t> 足 球</a:t>
            </a:r>
            <a:endParaRPr kumimoji="1" lang="zh-CN" altLang="en-US" sz="6000" b="1" dirty="0"/>
          </a:p>
        </p:txBody>
      </p:sp>
      <p:sp>
        <p:nvSpPr>
          <p:cNvPr id="45060" name="Text Box 4"/>
          <p:cNvSpPr txBox="1">
            <a:spLocks noChangeArrowheads="1"/>
          </p:cNvSpPr>
          <p:nvPr/>
        </p:nvSpPr>
        <p:spPr bwMode="auto">
          <a:xfrm>
            <a:off x="492273" y="928676"/>
            <a:ext cx="8651727" cy="769441"/>
          </a:xfrm>
          <a:prstGeom prst="rect">
            <a:avLst/>
          </a:prstGeom>
          <a:solidFill>
            <a:srgbClr val="CCFFCC">
              <a:alpha val="70195"/>
            </a:srgbClr>
          </a:solidFill>
          <a:ln w="9525">
            <a:noFill/>
            <a:miter lim="800000"/>
          </a:ln>
        </p:spPr>
        <p:txBody>
          <a:bodyPr wrap="none">
            <a:spAutoFit/>
          </a:bodyPr>
          <a:lstStyle/>
          <a:p>
            <a:pPr algn="l"/>
            <a:r>
              <a:rPr kumimoji="1" lang="zh-CN" altLang="en-US" sz="4400" dirty="0">
                <a:latin typeface="+mn-ea"/>
                <a:ea typeface="+mn-ea"/>
              </a:rPr>
              <a:t> </a:t>
            </a:r>
            <a:r>
              <a:rPr kumimoji="1" lang="en-US" altLang="zh-CN" sz="4400" dirty="0">
                <a:latin typeface="+mn-ea"/>
                <a:ea typeface="+mn-ea"/>
              </a:rPr>
              <a:t>dǎ qiú   b</a:t>
            </a:r>
            <a:r>
              <a:rPr lang="en-US" altLang="zh-CN" sz="4400" b="1" dirty="0">
                <a:latin typeface="+mn-ea"/>
                <a:ea typeface="+mn-ea"/>
              </a:rPr>
              <a:t>á </a:t>
            </a:r>
            <a:r>
              <a:rPr kumimoji="1" lang="en-US" altLang="zh-CN" sz="4400" dirty="0">
                <a:latin typeface="+mn-ea"/>
                <a:ea typeface="+mn-ea"/>
              </a:rPr>
              <a:t> hé   pāi pí qiú</a:t>
            </a:r>
            <a:endParaRPr kumimoji="1" lang="en-US" altLang="zh-CN" sz="4400" dirty="0">
              <a:latin typeface="+mn-ea"/>
              <a:ea typeface="+mn-ea"/>
            </a:endParaRPr>
          </a:p>
        </p:txBody>
      </p:sp>
      <p:sp>
        <p:nvSpPr>
          <p:cNvPr id="45061" name="Text Box 5"/>
          <p:cNvSpPr txBox="1">
            <a:spLocks noChangeArrowheads="1"/>
          </p:cNvSpPr>
          <p:nvPr/>
        </p:nvSpPr>
        <p:spPr bwMode="auto">
          <a:xfrm>
            <a:off x="500034" y="2500312"/>
            <a:ext cx="8890034" cy="768350"/>
          </a:xfrm>
          <a:prstGeom prst="rect">
            <a:avLst/>
          </a:prstGeom>
          <a:solidFill>
            <a:srgbClr val="CCFFCC">
              <a:alpha val="70195"/>
            </a:srgbClr>
          </a:solidFill>
          <a:ln w="9525">
            <a:noFill/>
            <a:miter lim="800000"/>
          </a:ln>
        </p:spPr>
        <p:txBody>
          <a:bodyPr wrap="square">
            <a:spAutoFit/>
          </a:bodyPr>
          <a:lstStyle/>
          <a:p>
            <a:pPr algn="l"/>
            <a:r>
              <a:rPr kumimoji="1" lang="zh-CN" altLang="en-US" sz="4400" dirty="0">
                <a:ea typeface="楷体_GB2312" panose="02010609030101010101" pitchFamily="49" charset="-122"/>
              </a:rPr>
              <a:t> </a:t>
            </a:r>
            <a:r>
              <a:rPr kumimoji="1" lang="en-US" altLang="zh-CN" sz="4400" dirty="0">
                <a:ea typeface="楷体_GB2312" panose="02010609030101010101" pitchFamily="49" charset="-122"/>
              </a:rPr>
              <a:t>ti</a:t>
            </a:r>
            <a:r>
              <a:rPr lang="en-US" altLang="zh-CN" sz="4400" b="1" dirty="0">
                <a:latin typeface="宋体" panose="02010600030101010101" pitchFamily="2" charset="-122"/>
                <a:ea typeface="黑体" panose="02010609060101010101" pitchFamily="49" charset="-122"/>
              </a:rPr>
              <a:t>à</a:t>
            </a:r>
            <a:r>
              <a:rPr kumimoji="1" lang="en-US" altLang="zh-CN" sz="4400" dirty="0">
                <a:ea typeface="楷体_GB2312" panose="02010609030101010101" pitchFamily="49" charset="-122"/>
              </a:rPr>
              <a:t>o  </a:t>
            </a:r>
            <a:r>
              <a:rPr lang="en-US" altLang="zh-CN" sz="3600" b="1" dirty="0">
                <a:latin typeface="Arial" panose="020B0604020202020204" pitchFamily="34" charset="0"/>
                <a:ea typeface="黑体" panose="02010609060101010101" pitchFamily="49" charset="-122"/>
              </a:rPr>
              <a:t>g</a:t>
            </a:r>
            <a:r>
              <a:rPr lang="en-US" altLang="zh-CN" sz="4400" b="1" dirty="0">
                <a:latin typeface="黑体" panose="02010609060101010101" pitchFamily="49" charset="-122"/>
                <a:ea typeface="黑体" panose="02010609060101010101" pitchFamily="49" charset="-122"/>
              </a:rPr>
              <a:t>āo  </a:t>
            </a:r>
            <a:r>
              <a:rPr kumimoji="1" lang="en-US" altLang="zh-CN" sz="4400" dirty="0">
                <a:ea typeface="楷体_GB2312" panose="02010609030101010101" pitchFamily="49" charset="-122"/>
              </a:rPr>
              <a:t>p</a:t>
            </a:r>
            <a:r>
              <a:rPr kumimoji="1" lang="en-US" altLang="zh-CN" sz="4400" dirty="0">
                <a:latin typeface="+mn-ea"/>
                <a:ea typeface="+mn-ea"/>
                <a:sym typeface="+mn-ea"/>
              </a:rPr>
              <a:t>ǎ</a:t>
            </a:r>
            <a:r>
              <a:rPr kumimoji="1" lang="en-US" altLang="zh-CN" sz="4400" dirty="0">
                <a:ea typeface="楷体_GB2312" panose="02010609030101010101" pitchFamily="49" charset="-122"/>
              </a:rPr>
              <a:t>o  bù        tī     zú   qiú</a:t>
            </a:r>
            <a:endParaRPr kumimoji="1" lang="en-US" altLang="zh-CN" sz="4400" dirty="0">
              <a:ea typeface="楷体_GB2312" panose="0201060903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45059"/>
                                        </p:tgtEl>
                                        <p:attrNameLst>
                                          <p:attrName>style.visibility</p:attrName>
                                        </p:attrNameLst>
                                      </p:cBhvr>
                                      <p:to>
                                        <p:strVal val="visible"/>
                                      </p:to>
                                    </p:set>
                                    <p:animEffect transition="in" filter="barn(outHorizontal)">
                                      <p:cBhvr>
                                        <p:cTn id="7" dur="500"/>
                                        <p:tgtEl>
                                          <p:spTgt spid="45059"/>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5060"/>
                                        </p:tgtEl>
                                        <p:attrNameLst>
                                          <p:attrName>style.visibility</p:attrName>
                                        </p:attrNameLst>
                                      </p:cBhvr>
                                      <p:to>
                                        <p:strVal val="visible"/>
                                      </p:to>
                                    </p:set>
                                    <p:animEffect transition="in" filter="wipe(down)">
                                      <p:cBhvr>
                                        <p:cTn id="11" dur="500"/>
                                        <p:tgtEl>
                                          <p:spTgt spid="45060"/>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45061"/>
                                        </p:tgtEl>
                                        <p:attrNameLst>
                                          <p:attrName>style.visibility</p:attrName>
                                        </p:attrNameLst>
                                      </p:cBhvr>
                                      <p:to>
                                        <p:strVal val="visible"/>
                                      </p:to>
                                    </p:set>
                                    <p:animEffect transition="in" filter="box(in)">
                                      <p:cBhvr>
                                        <p:cTn id="15" dur="500"/>
                                        <p:tgtEl>
                                          <p:spTgt spid="45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autoUpdateAnimBg="0"/>
      <p:bldP spid="45060" grpId="0" animBg="1"/>
      <p:bldP spid="45061"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28596" y="357172"/>
            <a:ext cx="8501090" cy="2862322"/>
          </a:xfrm>
          <a:prstGeom prst="rect">
            <a:avLst/>
          </a:prstGeom>
          <a:noFill/>
          <a:ln w="9525">
            <a:noFill/>
            <a:miter lim="800000"/>
          </a:ln>
        </p:spPr>
        <p:txBody>
          <a:bodyPr wrap="square">
            <a:spAutoFit/>
          </a:bodyPr>
          <a:lstStyle/>
          <a:p>
            <a:pPr algn="l"/>
            <a:r>
              <a:rPr kumimoji="1" lang="zh-CN" altLang="en-US" sz="6000" b="1" dirty="0">
                <a:solidFill>
                  <a:srgbClr val="FF0000"/>
                </a:solidFill>
              </a:rPr>
              <a:t>打</a:t>
            </a:r>
            <a:r>
              <a:rPr kumimoji="1" lang="zh-CN" altLang="en-US" sz="6000" b="1" dirty="0"/>
              <a:t> 球     </a:t>
            </a:r>
            <a:r>
              <a:rPr kumimoji="1" lang="zh-CN" altLang="en-US" sz="6000" b="1" dirty="0">
                <a:solidFill>
                  <a:srgbClr val="FF0000"/>
                </a:solidFill>
              </a:rPr>
              <a:t>拔</a:t>
            </a:r>
            <a:r>
              <a:rPr kumimoji="1" lang="zh-CN" altLang="en-US" sz="6000" b="1" dirty="0"/>
              <a:t> 河    </a:t>
            </a:r>
            <a:r>
              <a:rPr kumimoji="1" lang="zh-CN" altLang="en-US" sz="6000" b="1" dirty="0">
                <a:solidFill>
                  <a:srgbClr val="FF0000"/>
                </a:solidFill>
              </a:rPr>
              <a:t>拍</a:t>
            </a:r>
            <a:r>
              <a:rPr kumimoji="1" lang="zh-CN" altLang="en-US" sz="6000" b="1" dirty="0"/>
              <a:t>  皮 球</a:t>
            </a:r>
            <a:endParaRPr kumimoji="1" lang="zh-CN" altLang="en-US" sz="6000" b="1" dirty="0"/>
          </a:p>
          <a:p>
            <a:pPr algn="l"/>
            <a:endParaRPr kumimoji="1" lang="zh-CN" altLang="en-US" sz="6000" b="1" dirty="0"/>
          </a:p>
          <a:p>
            <a:pPr algn="l"/>
            <a:r>
              <a:rPr kumimoji="1" lang="zh-CN" altLang="en-US" sz="6000" b="1" dirty="0"/>
              <a:t>跳  高    </a:t>
            </a:r>
            <a:r>
              <a:rPr kumimoji="1" lang="zh-CN" altLang="en-US" sz="6000" b="1" dirty="0">
                <a:solidFill>
                  <a:srgbClr val="FF0000"/>
                </a:solidFill>
              </a:rPr>
              <a:t>跑</a:t>
            </a:r>
            <a:r>
              <a:rPr kumimoji="1" lang="zh-CN" altLang="en-US" sz="6000" b="1" dirty="0"/>
              <a:t> 步     </a:t>
            </a:r>
            <a:r>
              <a:rPr kumimoji="1" lang="zh-CN" altLang="en-US" sz="6000" b="1" dirty="0">
                <a:solidFill>
                  <a:srgbClr val="FF0000"/>
                </a:solidFill>
              </a:rPr>
              <a:t>踢</a:t>
            </a:r>
            <a:r>
              <a:rPr kumimoji="1" lang="zh-CN" altLang="en-US" sz="6000" b="1" dirty="0"/>
              <a:t> 足 球</a:t>
            </a:r>
            <a:endParaRPr kumimoji="1" lang="zh-CN" altLang="en-US" sz="60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1"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Line 3"/>
          <p:cNvSpPr/>
          <p:nvPr/>
        </p:nvSpPr>
        <p:spPr>
          <a:xfrm flipV="1">
            <a:off x="8348663" y="338773"/>
            <a:ext cx="0" cy="1226344"/>
          </a:xfrm>
          <a:prstGeom prst="line">
            <a:avLst/>
          </a:prstGeom>
          <a:ln w="50800" cap="flat" cmpd="sng">
            <a:solidFill>
              <a:schemeClr val="tx1"/>
            </a:solidFill>
            <a:prstDash val="solid"/>
            <a:headEnd type="none" w="med" len="med"/>
            <a:tailEnd type="none" w="med" len="med"/>
          </a:ln>
        </p:spPr>
      </p:sp>
      <p:sp>
        <p:nvSpPr>
          <p:cNvPr id="25604" name="AutoShape 4"/>
          <p:cNvSpPr/>
          <p:nvPr/>
        </p:nvSpPr>
        <p:spPr>
          <a:xfrm>
            <a:off x="8348663" y="338773"/>
            <a:ext cx="628650" cy="756047"/>
          </a:xfrm>
          <a:prstGeom prst="rtTriangle">
            <a:avLst/>
          </a:prstGeom>
          <a:solidFill>
            <a:srgbClr val="FF0000"/>
          </a:solidFill>
          <a:ln w="9525" cap="flat" cmpd="sng">
            <a:solidFill>
              <a:schemeClr val="tx1"/>
            </a:solidFill>
            <a:prstDash val="solid"/>
            <a:miter/>
            <a:headEnd type="none" w="med" len="med"/>
            <a:tailEnd type="none" w="med" len="med"/>
          </a:ln>
        </p:spPr>
        <p:txBody>
          <a:bodyPr wrap="none" anchor="ctr"/>
          <a:lstStyle/>
          <a:p>
            <a:pPr lvl="0" algn="ctr" eaLnBrk="1" hangingPunct="1"/>
            <a:endParaRPr lang="zh-CN" altLang="zh-CN" sz="1350" dirty="0">
              <a:solidFill>
                <a:srgbClr val="FF0000"/>
              </a:solidFill>
              <a:latin typeface="Arial" panose="020B0604020202020204" pitchFamily="34" charset="0"/>
              <a:ea typeface="宋体" panose="02010600030101010101" pitchFamily="2" charset="-122"/>
            </a:endParaRPr>
          </a:p>
        </p:txBody>
      </p:sp>
      <p:sp>
        <p:nvSpPr>
          <p:cNvPr id="14342" name="Text Box 6"/>
          <p:cNvSpPr txBox="1"/>
          <p:nvPr/>
        </p:nvSpPr>
        <p:spPr>
          <a:xfrm>
            <a:off x="3068320" y="4209415"/>
            <a:ext cx="935355" cy="518160"/>
          </a:xfrm>
          <a:prstGeom prst="rect">
            <a:avLst/>
          </a:prstGeom>
          <a:solidFill>
            <a:srgbClr val="FFFF00"/>
          </a:solidFill>
          <a:ln w="9525">
            <a:noFill/>
          </a:ln>
        </p:spPr>
        <p:txBody>
          <a:bodyPr wrap="square">
            <a:spAutoFit/>
          </a:bodyPr>
          <a:lstStyle/>
          <a:p>
            <a:pPr lvl="0" eaLnBrk="1" hangingPunct="1">
              <a:spcBef>
                <a:spcPct val="50000"/>
              </a:spcBef>
            </a:pPr>
            <a:r>
              <a:rPr lang="zh-CN" altLang="en-US" sz="2800" b="1" dirty="0">
                <a:solidFill>
                  <a:srgbClr val="009900"/>
                </a:solidFill>
                <a:latin typeface="Arial" panose="020B0604020202020204" pitchFamily="34" charset="0"/>
                <a:ea typeface="黑体" panose="02010609060101010101" pitchFamily="49" charset="-122"/>
              </a:rPr>
              <a:t>跑步</a:t>
            </a:r>
            <a:endParaRPr lang="zh-CN" altLang="en-US" sz="2800" b="1" dirty="0">
              <a:solidFill>
                <a:srgbClr val="009900"/>
              </a:solidFill>
              <a:latin typeface="Arial" panose="020B0604020202020204" pitchFamily="34" charset="0"/>
              <a:ea typeface="黑体" panose="02010609060101010101" pitchFamily="49" charset="-122"/>
            </a:endParaRPr>
          </a:p>
        </p:txBody>
      </p:sp>
      <p:sp>
        <p:nvSpPr>
          <p:cNvPr id="14343" name="Text Box 7"/>
          <p:cNvSpPr txBox="1"/>
          <p:nvPr/>
        </p:nvSpPr>
        <p:spPr>
          <a:xfrm>
            <a:off x="1049020" y="4462780"/>
            <a:ext cx="955040" cy="518160"/>
          </a:xfrm>
          <a:prstGeom prst="rect">
            <a:avLst/>
          </a:prstGeom>
          <a:solidFill>
            <a:srgbClr val="FFFF00"/>
          </a:solidFill>
          <a:ln w="9525">
            <a:noFill/>
          </a:ln>
        </p:spPr>
        <p:txBody>
          <a:bodyPr wrap="square">
            <a:spAutoFit/>
          </a:bodyPr>
          <a:lstStyle/>
          <a:p>
            <a:pPr lvl="0" eaLnBrk="1" hangingPunct="1">
              <a:spcBef>
                <a:spcPct val="50000"/>
              </a:spcBef>
            </a:pPr>
            <a:r>
              <a:rPr lang="zh-CN" altLang="zh-CN" sz="2800" b="1" dirty="0">
                <a:solidFill>
                  <a:schemeClr val="accent2"/>
                </a:solidFill>
                <a:latin typeface="Arial" panose="020B0604020202020204" pitchFamily="34" charset="0"/>
                <a:ea typeface="黑体" panose="02010609060101010101" pitchFamily="49" charset="-122"/>
              </a:rPr>
              <a:t>拔河</a:t>
            </a:r>
            <a:endParaRPr lang="zh-CN" altLang="zh-CN" sz="2800" b="1" dirty="0">
              <a:solidFill>
                <a:schemeClr val="accent2"/>
              </a:solidFill>
              <a:latin typeface="Arial" panose="020B0604020202020204" pitchFamily="34" charset="0"/>
              <a:ea typeface="黑体" panose="02010609060101010101" pitchFamily="49" charset="-122"/>
            </a:endParaRPr>
          </a:p>
        </p:txBody>
      </p:sp>
      <p:sp>
        <p:nvSpPr>
          <p:cNvPr id="14344" name="Text Box 8"/>
          <p:cNvSpPr txBox="1"/>
          <p:nvPr/>
        </p:nvSpPr>
        <p:spPr>
          <a:xfrm>
            <a:off x="6139180" y="3448685"/>
            <a:ext cx="1040130" cy="518160"/>
          </a:xfrm>
          <a:prstGeom prst="rect">
            <a:avLst/>
          </a:prstGeom>
          <a:solidFill>
            <a:srgbClr val="FFFF00"/>
          </a:solidFill>
          <a:ln w="9525">
            <a:noFill/>
          </a:ln>
        </p:spPr>
        <p:txBody>
          <a:bodyPr wrap="square">
            <a:spAutoFit/>
          </a:bodyPr>
          <a:lstStyle/>
          <a:p>
            <a:pPr lvl="0" eaLnBrk="1" hangingPunct="1">
              <a:spcBef>
                <a:spcPct val="50000"/>
              </a:spcBef>
            </a:pPr>
            <a:r>
              <a:rPr lang="zh-CN" altLang="en-US" sz="2800" b="1" dirty="0">
                <a:solidFill>
                  <a:srgbClr val="6600CC"/>
                </a:solidFill>
                <a:latin typeface="Arial" panose="020B0604020202020204" pitchFamily="34" charset="0"/>
                <a:ea typeface="黑体" panose="02010609060101010101" pitchFamily="49" charset="-122"/>
              </a:rPr>
              <a:t>锻炼</a:t>
            </a:r>
            <a:endParaRPr lang="zh-CN" altLang="en-US" sz="2800" b="1" dirty="0">
              <a:solidFill>
                <a:srgbClr val="6600CC"/>
              </a:solidFill>
              <a:latin typeface="Arial" panose="020B0604020202020204" pitchFamily="34" charset="0"/>
              <a:ea typeface="黑体" panose="02010609060101010101" pitchFamily="49" charset="-122"/>
            </a:endParaRPr>
          </a:p>
        </p:txBody>
      </p:sp>
      <p:sp>
        <p:nvSpPr>
          <p:cNvPr id="14345" name="Text Box 9"/>
          <p:cNvSpPr txBox="1"/>
          <p:nvPr/>
        </p:nvSpPr>
        <p:spPr>
          <a:xfrm>
            <a:off x="2075180" y="4335780"/>
            <a:ext cx="951865" cy="518160"/>
          </a:xfrm>
          <a:prstGeom prst="rect">
            <a:avLst/>
          </a:prstGeom>
          <a:solidFill>
            <a:srgbClr val="FFFF00"/>
          </a:solidFill>
          <a:ln w="9525">
            <a:noFill/>
          </a:ln>
        </p:spPr>
        <p:txBody>
          <a:bodyPr wrap="square">
            <a:spAutoFit/>
          </a:bodyPr>
          <a:lstStyle/>
          <a:p>
            <a:pPr lvl="0" eaLnBrk="1" hangingPunct="1">
              <a:spcBef>
                <a:spcPct val="50000"/>
              </a:spcBef>
            </a:pPr>
            <a:r>
              <a:rPr lang="zh-CN" altLang="en-US" sz="2800" b="1" dirty="0">
                <a:solidFill>
                  <a:srgbClr val="003399"/>
                </a:solidFill>
                <a:latin typeface="Arial" panose="020B0604020202020204" pitchFamily="34" charset="0"/>
                <a:ea typeface="黑体" panose="02010609060101010101" pitchFamily="49" charset="-122"/>
              </a:rPr>
              <a:t>拍球</a:t>
            </a:r>
            <a:endParaRPr lang="zh-CN" altLang="en-US" sz="2800" b="1" dirty="0">
              <a:solidFill>
                <a:srgbClr val="003399"/>
              </a:solidFill>
              <a:latin typeface="Arial" panose="020B0604020202020204" pitchFamily="34" charset="0"/>
              <a:ea typeface="黑体" panose="02010609060101010101" pitchFamily="49" charset="-122"/>
            </a:endParaRPr>
          </a:p>
        </p:txBody>
      </p:sp>
      <p:sp>
        <p:nvSpPr>
          <p:cNvPr id="14346" name="Text Box 10"/>
          <p:cNvSpPr txBox="1"/>
          <p:nvPr/>
        </p:nvSpPr>
        <p:spPr>
          <a:xfrm>
            <a:off x="6747510" y="2858770"/>
            <a:ext cx="972185" cy="518160"/>
          </a:xfrm>
          <a:prstGeom prst="rect">
            <a:avLst/>
          </a:prstGeom>
          <a:solidFill>
            <a:srgbClr val="FFFF00"/>
          </a:solidFill>
          <a:ln w="9525">
            <a:noFill/>
          </a:ln>
        </p:spPr>
        <p:txBody>
          <a:bodyPr wrap="square">
            <a:spAutoFit/>
          </a:bodyPr>
          <a:lstStyle/>
          <a:p>
            <a:pPr lvl="0" eaLnBrk="1" hangingPunct="1">
              <a:spcBef>
                <a:spcPct val="50000"/>
              </a:spcBef>
            </a:pPr>
            <a:r>
              <a:rPr lang="zh-CN" altLang="en-US" sz="2800" b="1" dirty="0">
                <a:solidFill>
                  <a:srgbClr val="6600CC"/>
                </a:solidFill>
                <a:latin typeface="Arial" panose="020B0604020202020204" pitchFamily="34" charset="0"/>
                <a:ea typeface="黑体" panose="02010609060101010101" pitchFamily="49" charset="-122"/>
                <a:sym typeface="+mn-ea"/>
              </a:rPr>
              <a:t>身体</a:t>
            </a:r>
            <a:endParaRPr lang="zh-CN" altLang="en-US" sz="2800" b="1" dirty="0">
              <a:solidFill>
                <a:srgbClr val="008080"/>
              </a:solidFill>
              <a:latin typeface="Arial" panose="020B0604020202020204" pitchFamily="34" charset="0"/>
              <a:ea typeface="黑体" panose="02010609060101010101" pitchFamily="49" charset="-122"/>
            </a:endParaRPr>
          </a:p>
        </p:txBody>
      </p:sp>
      <p:sp>
        <p:nvSpPr>
          <p:cNvPr id="14347" name="Text Box 11"/>
          <p:cNvSpPr txBox="1"/>
          <p:nvPr/>
        </p:nvSpPr>
        <p:spPr>
          <a:xfrm>
            <a:off x="4093210" y="4113530"/>
            <a:ext cx="958215" cy="518160"/>
          </a:xfrm>
          <a:prstGeom prst="rect">
            <a:avLst/>
          </a:prstGeom>
          <a:solidFill>
            <a:srgbClr val="FFFF00"/>
          </a:solidFill>
          <a:ln w="9525">
            <a:noFill/>
          </a:ln>
        </p:spPr>
        <p:txBody>
          <a:bodyPr wrap="square">
            <a:spAutoFit/>
          </a:bodyPr>
          <a:lstStyle/>
          <a:p>
            <a:pPr lvl="0" eaLnBrk="1" hangingPunct="1">
              <a:spcBef>
                <a:spcPct val="50000"/>
              </a:spcBef>
            </a:pPr>
            <a:r>
              <a:rPr lang="zh-CN" altLang="en-US" sz="2800" b="1" dirty="0">
                <a:solidFill>
                  <a:srgbClr val="CC3300"/>
                </a:solidFill>
                <a:latin typeface="Arial" panose="020B0604020202020204" pitchFamily="34" charset="0"/>
                <a:ea typeface="黑体" panose="02010609060101010101" pitchFamily="49" charset="-122"/>
              </a:rPr>
              <a:t>铃声</a:t>
            </a:r>
            <a:endParaRPr lang="zh-CN" altLang="en-US" sz="2800" b="1" dirty="0">
              <a:solidFill>
                <a:srgbClr val="CC3300"/>
              </a:solidFill>
              <a:latin typeface="Arial" panose="020B0604020202020204" pitchFamily="34" charset="0"/>
              <a:ea typeface="黑体" panose="02010609060101010101" pitchFamily="49" charset="-122"/>
            </a:endParaRPr>
          </a:p>
        </p:txBody>
      </p:sp>
      <p:sp>
        <p:nvSpPr>
          <p:cNvPr id="14348" name="Text Box 12"/>
          <p:cNvSpPr txBox="1"/>
          <p:nvPr/>
        </p:nvSpPr>
        <p:spPr>
          <a:xfrm>
            <a:off x="5105400" y="3944620"/>
            <a:ext cx="1033145" cy="518160"/>
          </a:xfrm>
          <a:prstGeom prst="rect">
            <a:avLst/>
          </a:prstGeom>
          <a:solidFill>
            <a:srgbClr val="FFFF00"/>
          </a:solidFill>
          <a:ln w="9525">
            <a:noFill/>
          </a:ln>
        </p:spPr>
        <p:txBody>
          <a:bodyPr wrap="square">
            <a:spAutoFit/>
          </a:bodyPr>
          <a:lstStyle/>
          <a:p>
            <a:pPr lvl="0" eaLnBrk="1" hangingPunct="1">
              <a:spcBef>
                <a:spcPct val="50000"/>
              </a:spcBef>
            </a:pPr>
            <a:r>
              <a:rPr lang="zh-CN" altLang="en-US" sz="2800" b="1" dirty="0">
                <a:solidFill>
                  <a:srgbClr val="3366FF"/>
                </a:solidFill>
                <a:latin typeface="Arial" panose="020B0604020202020204" pitchFamily="34" charset="0"/>
                <a:ea typeface="黑体" panose="02010609060101010101" pitchFamily="49" charset="-122"/>
              </a:rPr>
              <a:t>热闹</a:t>
            </a:r>
            <a:endParaRPr lang="zh-CN" altLang="en-US" sz="2800" b="1" dirty="0">
              <a:solidFill>
                <a:srgbClr val="3366FF"/>
              </a:solidFill>
              <a:latin typeface="Arial" panose="020B0604020202020204" pitchFamily="34" charset="0"/>
              <a:ea typeface="黑体" panose="02010609060101010101" pitchFamily="49" charset="-122"/>
            </a:endParaRPr>
          </a:p>
        </p:txBody>
      </p:sp>
      <p:sp>
        <p:nvSpPr>
          <p:cNvPr id="14349" name="Text Box 13"/>
          <p:cNvSpPr txBox="1"/>
          <p:nvPr/>
        </p:nvSpPr>
        <p:spPr>
          <a:xfrm>
            <a:off x="19050" y="4540885"/>
            <a:ext cx="1007745" cy="518160"/>
          </a:xfrm>
          <a:prstGeom prst="rect">
            <a:avLst/>
          </a:prstGeom>
          <a:solidFill>
            <a:srgbClr val="FFFF00"/>
          </a:solidFill>
          <a:ln w="9525">
            <a:noFill/>
          </a:ln>
        </p:spPr>
        <p:txBody>
          <a:bodyPr wrap="square">
            <a:spAutoFit/>
          </a:bodyPr>
          <a:lstStyle/>
          <a:p>
            <a:pPr lvl="0" eaLnBrk="1" hangingPunct="1">
              <a:spcBef>
                <a:spcPct val="50000"/>
              </a:spcBef>
            </a:pPr>
            <a:r>
              <a:rPr lang="zh-CN" altLang="en-US" sz="2800" b="1" dirty="0">
                <a:latin typeface="Arial" panose="020B0604020202020204" pitchFamily="34" charset="0"/>
                <a:ea typeface="黑体" panose="02010609060101010101" pitchFamily="49" charset="-122"/>
              </a:rPr>
              <a:t>操场</a:t>
            </a:r>
            <a:endParaRPr lang="zh-CN" altLang="en-US" sz="2800" b="1" dirty="0">
              <a:latin typeface="Arial" panose="020B0604020202020204" pitchFamily="34" charset="0"/>
              <a:ea typeface="黑体" panose="02010609060101010101" pitchFamily="49" charset="-122"/>
            </a:endParaRPr>
          </a:p>
        </p:txBody>
      </p:sp>
      <p:sp>
        <p:nvSpPr>
          <p:cNvPr id="25613" name="Text Box 14"/>
          <p:cNvSpPr txBox="1"/>
          <p:nvPr/>
        </p:nvSpPr>
        <p:spPr>
          <a:xfrm>
            <a:off x="19050" y="172720"/>
            <a:ext cx="3470910" cy="640080"/>
          </a:xfrm>
          <a:prstGeom prst="rect">
            <a:avLst/>
          </a:prstGeom>
          <a:solidFill>
            <a:srgbClr val="79E70B"/>
          </a:solidFill>
          <a:ln w="9525">
            <a:noFill/>
          </a:ln>
        </p:spPr>
        <p:txBody>
          <a:bodyPr wrap="square">
            <a:spAutoFit/>
          </a:bodyPr>
          <a:lstStyle/>
          <a:p>
            <a:pPr lvl="0" eaLnBrk="1" hangingPunct="1">
              <a:spcBef>
                <a:spcPct val="50000"/>
              </a:spcBef>
            </a:pPr>
            <a:r>
              <a:rPr lang="en-US" altLang="zh-CN" sz="3600" b="1" dirty="0">
                <a:solidFill>
                  <a:srgbClr val="FF0000"/>
                </a:solidFill>
                <a:latin typeface="Arial" panose="020B0604020202020204" pitchFamily="34" charset="0"/>
                <a:ea typeface="黑体" panose="02010609060101010101" pitchFamily="49" charset="-122"/>
              </a:rPr>
              <a:t>   </a:t>
            </a:r>
            <a:r>
              <a:rPr lang="zh-CN" altLang="en-US" sz="3600" b="1" dirty="0">
                <a:solidFill>
                  <a:srgbClr val="FF0000"/>
                </a:solidFill>
                <a:latin typeface="Arial" panose="020B0604020202020204" pitchFamily="34" charset="0"/>
                <a:ea typeface="黑体" panose="02010609060101010101" pitchFamily="49" charset="-122"/>
              </a:rPr>
              <a:t>夺   红   旗</a:t>
            </a:r>
            <a:endParaRPr lang="zh-CN" altLang="en-US" sz="3600" b="1" dirty="0">
              <a:solidFill>
                <a:srgbClr val="FF0000"/>
              </a:solidFill>
              <a:latin typeface="Arial" panose="020B0604020202020204" pitchFamily="34" charset="0"/>
              <a:ea typeface="黑体" panose="02010609060101010101" pitchFamily="49" charset="-122"/>
            </a:endParaRPr>
          </a:p>
        </p:txBody>
      </p:sp>
      <p:sp>
        <p:nvSpPr>
          <p:cNvPr id="2" name="Text Box 13"/>
          <p:cNvSpPr txBox="1"/>
          <p:nvPr/>
        </p:nvSpPr>
        <p:spPr>
          <a:xfrm>
            <a:off x="7179310" y="2291715"/>
            <a:ext cx="1466850" cy="518160"/>
          </a:xfrm>
          <a:prstGeom prst="rect">
            <a:avLst/>
          </a:prstGeom>
          <a:solidFill>
            <a:srgbClr val="FFFF00"/>
          </a:solidFill>
          <a:ln w="9525">
            <a:noFill/>
          </a:ln>
        </p:spPr>
        <p:txBody>
          <a:bodyPr wrap="square">
            <a:spAutoFit/>
          </a:bodyPr>
          <a:lstStyle/>
          <a:p>
            <a:pPr lvl="0" eaLnBrk="1" hangingPunct="1">
              <a:spcBef>
                <a:spcPct val="50000"/>
              </a:spcBef>
            </a:pPr>
            <a:r>
              <a:rPr lang="zh-CN" altLang="en-US" sz="2800" b="1" dirty="0">
                <a:latin typeface="Arial" panose="020B0604020202020204" pitchFamily="34" charset="0"/>
                <a:ea typeface="黑体" panose="02010609060101010101" pitchFamily="49" charset="-122"/>
              </a:rPr>
              <a:t>踢足球</a:t>
            </a:r>
            <a:endParaRPr lang="zh-CN" altLang="en-US" sz="2800" b="1" dirty="0">
              <a:latin typeface="Arial" panose="020B0604020202020204" pitchFamily="34" charset="0"/>
              <a:ea typeface="黑体" panose="02010609060101010101" pitchFamily="49" charset="-122"/>
            </a:endParaRPr>
          </a:p>
        </p:txBody>
      </p:sp>
      <p:sp>
        <p:nvSpPr>
          <p:cNvPr id="3" name="Text Box 7"/>
          <p:cNvSpPr txBox="1"/>
          <p:nvPr/>
        </p:nvSpPr>
        <p:spPr>
          <a:xfrm>
            <a:off x="7576185" y="1680210"/>
            <a:ext cx="1069340" cy="518160"/>
          </a:xfrm>
          <a:prstGeom prst="rect">
            <a:avLst/>
          </a:prstGeom>
          <a:solidFill>
            <a:srgbClr val="FFFF00"/>
          </a:solidFill>
          <a:ln w="9525">
            <a:noFill/>
          </a:ln>
        </p:spPr>
        <p:txBody>
          <a:bodyPr wrap="square">
            <a:spAutoFit/>
          </a:bodyPr>
          <a:lstStyle/>
          <a:p>
            <a:pPr lvl="0" eaLnBrk="1" hangingPunct="1">
              <a:spcBef>
                <a:spcPct val="50000"/>
              </a:spcBef>
            </a:pPr>
            <a:r>
              <a:rPr lang="zh-CN" altLang="zh-CN" sz="2800" b="1" dirty="0">
                <a:solidFill>
                  <a:schemeClr val="accent2"/>
                </a:solidFill>
                <a:latin typeface="Arial" panose="020B0604020202020204" pitchFamily="34" charset="0"/>
                <a:ea typeface="黑体" panose="02010609060101010101" pitchFamily="49" charset="-122"/>
              </a:rPr>
              <a:t>打球</a:t>
            </a:r>
            <a:endParaRPr lang="zh-CN" altLang="zh-CN" sz="2800" b="1" dirty="0">
              <a:solidFill>
                <a:schemeClr val="accent2"/>
              </a:solidFill>
              <a:latin typeface="Arial" panose="020B0604020202020204" pitchFamily="34" charset="0"/>
              <a:ea typeface="黑体" panose="02010609060101010101" pitchFamily="49" charset="-122"/>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49"/>
                                        </p:tgtEl>
                                        <p:attrNameLst>
                                          <p:attrName>style.visibility</p:attrName>
                                        </p:attrNameLst>
                                      </p:cBhvr>
                                      <p:to>
                                        <p:strVal val="visible"/>
                                      </p:to>
                                    </p:set>
                                    <p:anim calcmode="lin" valueType="num">
                                      <p:cBhvr additive="base">
                                        <p:cTn id="7" dur="500" fill="hold"/>
                                        <p:tgtEl>
                                          <p:spTgt spid="14349"/>
                                        </p:tgtEl>
                                        <p:attrNameLst>
                                          <p:attrName>ppt_x</p:attrName>
                                        </p:attrNameLst>
                                      </p:cBhvr>
                                      <p:tavLst>
                                        <p:tav tm="0">
                                          <p:val>
                                            <p:strVal val="0-#ppt_w/2"/>
                                          </p:val>
                                        </p:tav>
                                        <p:tav tm="100000">
                                          <p:val>
                                            <p:strVal val="#ppt_x"/>
                                          </p:val>
                                        </p:tav>
                                      </p:tavLst>
                                    </p:anim>
                                    <p:anim calcmode="lin" valueType="num">
                                      <p:cBhvr additive="base">
                                        <p:cTn id="8" dur="500" fill="hold"/>
                                        <p:tgtEl>
                                          <p:spTgt spid="1434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 name="cashreg.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43"/>
                                        </p:tgtEl>
                                        <p:attrNameLst>
                                          <p:attrName>style.visibility</p:attrName>
                                        </p:attrNameLst>
                                      </p:cBhvr>
                                      <p:to>
                                        <p:strVal val="visible"/>
                                      </p:to>
                                    </p:set>
                                    <p:anim calcmode="lin" valueType="num">
                                      <p:cBhvr additive="base">
                                        <p:cTn id="13" dur="500" fill="hold"/>
                                        <p:tgtEl>
                                          <p:spTgt spid="14343"/>
                                        </p:tgtEl>
                                        <p:attrNameLst>
                                          <p:attrName>ppt_x</p:attrName>
                                        </p:attrNameLst>
                                      </p:cBhvr>
                                      <p:tavLst>
                                        <p:tav tm="0">
                                          <p:val>
                                            <p:strVal val="0-#ppt_w/2"/>
                                          </p:val>
                                        </p:tav>
                                        <p:tav tm="100000">
                                          <p:val>
                                            <p:strVal val="#ppt_x"/>
                                          </p:val>
                                        </p:tav>
                                      </p:tavLst>
                                    </p:anim>
                                    <p:anim calcmode="lin" valueType="num">
                                      <p:cBhvr additive="base">
                                        <p:cTn id="14" dur="500" fill="hold"/>
                                        <p:tgtEl>
                                          <p:spTgt spid="1434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1" name="cashreg.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345"/>
                                        </p:tgtEl>
                                        <p:attrNameLst>
                                          <p:attrName>style.visibility</p:attrName>
                                        </p:attrNameLst>
                                      </p:cBhvr>
                                      <p:to>
                                        <p:strVal val="visible"/>
                                      </p:to>
                                    </p:set>
                                    <p:anim calcmode="lin" valueType="num">
                                      <p:cBhvr additive="base">
                                        <p:cTn id="19" dur="500" fill="hold"/>
                                        <p:tgtEl>
                                          <p:spTgt spid="14345"/>
                                        </p:tgtEl>
                                        <p:attrNameLst>
                                          <p:attrName>ppt_x</p:attrName>
                                        </p:attrNameLst>
                                      </p:cBhvr>
                                      <p:tavLst>
                                        <p:tav tm="0">
                                          <p:val>
                                            <p:strVal val="0-#ppt_w/2"/>
                                          </p:val>
                                        </p:tav>
                                        <p:tav tm="100000">
                                          <p:val>
                                            <p:strVal val="#ppt_x"/>
                                          </p:val>
                                        </p:tav>
                                      </p:tavLst>
                                    </p:anim>
                                    <p:anim calcmode="lin" valueType="num">
                                      <p:cBhvr additive="base">
                                        <p:cTn id="20" dur="500" fill="hold"/>
                                        <p:tgtEl>
                                          <p:spTgt spid="1434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coin.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342"/>
                                        </p:tgtEl>
                                        <p:attrNameLst>
                                          <p:attrName>style.visibility</p:attrName>
                                        </p:attrNameLst>
                                      </p:cBhvr>
                                      <p:to>
                                        <p:strVal val="visible"/>
                                      </p:to>
                                    </p:set>
                                    <p:anim calcmode="lin" valueType="num">
                                      <p:cBhvr additive="base">
                                        <p:cTn id="25" dur="500" fill="hold"/>
                                        <p:tgtEl>
                                          <p:spTgt spid="14342"/>
                                        </p:tgtEl>
                                        <p:attrNameLst>
                                          <p:attrName>ppt_x</p:attrName>
                                        </p:attrNameLst>
                                      </p:cBhvr>
                                      <p:tavLst>
                                        <p:tav tm="0">
                                          <p:val>
                                            <p:strVal val="0-#ppt_w/2"/>
                                          </p:val>
                                        </p:tav>
                                        <p:tav tm="100000">
                                          <p:val>
                                            <p:strVal val="#ppt_x"/>
                                          </p:val>
                                        </p:tav>
                                      </p:tavLst>
                                    </p:anim>
                                    <p:anim calcmode="lin" valueType="num">
                                      <p:cBhvr additive="base">
                                        <p:cTn id="26" dur="500" fill="hold"/>
                                        <p:tgtEl>
                                          <p:spTgt spid="1434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1" name="cashreg.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347"/>
                                        </p:tgtEl>
                                        <p:attrNameLst>
                                          <p:attrName>style.visibility</p:attrName>
                                        </p:attrNameLst>
                                      </p:cBhvr>
                                      <p:to>
                                        <p:strVal val="visible"/>
                                      </p:to>
                                    </p:set>
                                    <p:anim calcmode="lin" valueType="num">
                                      <p:cBhvr additive="base">
                                        <p:cTn id="31" dur="500" fill="hold"/>
                                        <p:tgtEl>
                                          <p:spTgt spid="14347"/>
                                        </p:tgtEl>
                                        <p:attrNameLst>
                                          <p:attrName>ppt_x</p:attrName>
                                        </p:attrNameLst>
                                      </p:cBhvr>
                                      <p:tavLst>
                                        <p:tav tm="0">
                                          <p:val>
                                            <p:strVal val="0-#ppt_w/2"/>
                                          </p:val>
                                        </p:tav>
                                        <p:tav tm="100000">
                                          <p:val>
                                            <p:strVal val="#ppt_x"/>
                                          </p:val>
                                        </p:tav>
                                      </p:tavLst>
                                    </p:anim>
                                    <p:anim calcmode="lin" valueType="num">
                                      <p:cBhvr additive="base">
                                        <p:cTn id="32" dur="500" fill="hold"/>
                                        <p:tgtEl>
                                          <p:spTgt spid="1434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1" name="cashreg.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4348"/>
                                        </p:tgtEl>
                                        <p:attrNameLst>
                                          <p:attrName>style.visibility</p:attrName>
                                        </p:attrNameLst>
                                      </p:cBhvr>
                                      <p:to>
                                        <p:strVal val="visible"/>
                                      </p:to>
                                    </p:set>
                                    <p:anim calcmode="lin" valueType="num">
                                      <p:cBhvr additive="base">
                                        <p:cTn id="37" dur="500" fill="hold"/>
                                        <p:tgtEl>
                                          <p:spTgt spid="14348"/>
                                        </p:tgtEl>
                                        <p:attrNameLst>
                                          <p:attrName>ppt_x</p:attrName>
                                        </p:attrNameLst>
                                      </p:cBhvr>
                                      <p:tavLst>
                                        <p:tav tm="0">
                                          <p:val>
                                            <p:strVal val="0-#ppt_w/2"/>
                                          </p:val>
                                        </p:tav>
                                        <p:tav tm="100000">
                                          <p:val>
                                            <p:strVal val="#ppt_x"/>
                                          </p:val>
                                        </p:tav>
                                      </p:tavLst>
                                    </p:anim>
                                    <p:anim calcmode="lin" valueType="num">
                                      <p:cBhvr additive="base">
                                        <p:cTn id="38" dur="500" fill="hold"/>
                                        <p:tgtEl>
                                          <p:spTgt spid="1434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coin.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4344"/>
                                        </p:tgtEl>
                                        <p:attrNameLst>
                                          <p:attrName>style.visibility</p:attrName>
                                        </p:attrNameLst>
                                      </p:cBhvr>
                                      <p:to>
                                        <p:strVal val="visible"/>
                                      </p:to>
                                    </p:set>
                                    <p:anim calcmode="lin" valueType="num">
                                      <p:cBhvr additive="base">
                                        <p:cTn id="43" dur="500" fill="hold"/>
                                        <p:tgtEl>
                                          <p:spTgt spid="14344"/>
                                        </p:tgtEl>
                                        <p:attrNameLst>
                                          <p:attrName>ppt_x</p:attrName>
                                        </p:attrNameLst>
                                      </p:cBhvr>
                                      <p:tavLst>
                                        <p:tav tm="0">
                                          <p:val>
                                            <p:strVal val="0-#ppt_w/2"/>
                                          </p:val>
                                        </p:tav>
                                        <p:tav tm="100000">
                                          <p:val>
                                            <p:strVal val="#ppt_x"/>
                                          </p:val>
                                        </p:tav>
                                      </p:tavLst>
                                    </p:anim>
                                    <p:anim calcmode="lin" valueType="num">
                                      <p:cBhvr additive="base">
                                        <p:cTn id="44" dur="500" fill="hold"/>
                                        <p:tgtEl>
                                          <p:spTgt spid="1434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coin.wav"/>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4346"/>
                                        </p:tgtEl>
                                        <p:attrNameLst>
                                          <p:attrName>style.visibility</p:attrName>
                                        </p:attrNameLst>
                                      </p:cBhvr>
                                      <p:to>
                                        <p:strVal val="visible"/>
                                      </p:to>
                                    </p:set>
                                    <p:anim calcmode="lin" valueType="num">
                                      <p:cBhvr additive="base">
                                        <p:cTn id="49" dur="500" fill="hold"/>
                                        <p:tgtEl>
                                          <p:spTgt spid="14346"/>
                                        </p:tgtEl>
                                        <p:attrNameLst>
                                          <p:attrName>ppt_x</p:attrName>
                                        </p:attrNameLst>
                                      </p:cBhvr>
                                      <p:tavLst>
                                        <p:tav tm="0">
                                          <p:val>
                                            <p:strVal val="0-#ppt_w/2"/>
                                          </p:val>
                                        </p:tav>
                                        <p:tav tm="100000">
                                          <p:val>
                                            <p:strVal val="#ppt_x"/>
                                          </p:val>
                                        </p:tav>
                                      </p:tavLst>
                                    </p:anim>
                                    <p:anim calcmode="lin" valueType="num">
                                      <p:cBhvr additive="base">
                                        <p:cTn id="50" dur="500" fill="hold"/>
                                        <p:tgtEl>
                                          <p:spTgt spid="1434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2" name="coin.wav"/>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500" fill="hold"/>
                                        <p:tgtEl>
                                          <p:spTgt spid="2"/>
                                        </p:tgtEl>
                                        <p:attrNameLst>
                                          <p:attrName>ppt_x</p:attrName>
                                        </p:attrNameLst>
                                      </p:cBhvr>
                                      <p:tavLst>
                                        <p:tav tm="0">
                                          <p:val>
                                            <p:strVal val="0-#ppt_w/2"/>
                                          </p:val>
                                        </p:tav>
                                        <p:tav tm="100000">
                                          <p:val>
                                            <p:strVal val="#ppt_x"/>
                                          </p:val>
                                        </p:tav>
                                      </p:tavLst>
                                    </p:anim>
                                    <p:anim calcmode="lin" valueType="num">
                                      <p:cBhvr additive="base">
                                        <p:cTn id="56" dur="500" fill="hold"/>
                                        <p:tgtEl>
                                          <p:spTgt spid="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1" name="cashreg.wav"/>
                                        </p:tgtEl>
                                      </p:cMediaNode>
                                    </p:audio>
                                  </p:sub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500" fill="hold"/>
                                        <p:tgtEl>
                                          <p:spTgt spid="3"/>
                                        </p:tgtEl>
                                        <p:attrNameLst>
                                          <p:attrName>ppt_x</p:attrName>
                                        </p:attrNameLst>
                                      </p:cBhvr>
                                      <p:tavLst>
                                        <p:tav tm="0">
                                          <p:val>
                                            <p:strVal val="0-#ppt_w/2"/>
                                          </p:val>
                                        </p:tav>
                                        <p:tav tm="100000">
                                          <p:val>
                                            <p:strVal val="#ppt_x"/>
                                          </p:val>
                                        </p:tav>
                                      </p:tavLst>
                                    </p:anim>
                                    <p:anim calcmode="lin" valueType="num">
                                      <p:cBhvr additive="base">
                                        <p:cTn id="62" dur="500" fill="hold"/>
                                        <p:tgtEl>
                                          <p:spTgt spid="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1" name="cashreg.wav"/>
                                        </p:tgtEl>
                                      </p:cMediaNode>
                                    </p:audio>
                                  </p:sub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3" nodeType="clickEffect">
                                  <p:stCondLst>
                                    <p:cond delay="0"/>
                                  </p:stCondLst>
                                  <p:childTnLst>
                                    <p:set>
                                      <p:cBhvr>
                                        <p:cTn id="66" dur="1" fill="hold">
                                          <p:stCondLst>
                                            <p:cond delay="0"/>
                                          </p:stCondLst>
                                        </p:cTn>
                                        <p:tgtEl>
                                          <p:spTgt spid="25604"/>
                                        </p:tgtEl>
                                        <p:attrNameLst>
                                          <p:attrName>style.visibility</p:attrName>
                                        </p:attrNameLst>
                                      </p:cBhvr>
                                      <p:to>
                                        <p:strVal val="visible"/>
                                      </p:to>
                                    </p:set>
                                    <p:animEffect transition="in" filter="fade">
                                      <p:cBhvr>
                                        <p:cTn id="67" dur="1000"/>
                                        <p:tgtEl>
                                          <p:spTgt spid="25604"/>
                                        </p:tgtEl>
                                      </p:cBhvr>
                                    </p:animEffect>
                                    <p:anim calcmode="lin" valueType="num">
                                      <p:cBhvr>
                                        <p:cTn id="68" dur="1000" fill="hold"/>
                                        <p:tgtEl>
                                          <p:spTgt spid="25604"/>
                                        </p:tgtEl>
                                        <p:attrNameLst>
                                          <p:attrName>ppt_x</p:attrName>
                                        </p:attrNameLst>
                                      </p:cBhvr>
                                      <p:tavLst>
                                        <p:tav tm="0">
                                          <p:val>
                                            <p:strVal val="#ppt_x"/>
                                          </p:val>
                                        </p:tav>
                                        <p:tav tm="100000">
                                          <p:val>
                                            <p:strVal val="#ppt_x"/>
                                          </p:val>
                                        </p:tav>
                                      </p:tavLst>
                                    </p:anim>
                                    <p:anim calcmode="lin" valueType="num">
                                      <p:cBhvr>
                                        <p:cTn id="69" dur="1000" fill="hold"/>
                                        <p:tgtEl>
                                          <p:spTgt spid="25604"/>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4339"/>
                                        </p:tgtEl>
                                        <p:attrNameLst>
                                          <p:attrName>style.visibility</p:attrName>
                                        </p:attrNameLst>
                                      </p:cBhvr>
                                      <p:to>
                                        <p:strVal val="visible"/>
                                      </p:to>
                                    </p:set>
                                    <p:animEffect transition="in" filter="fade">
                                      <p:cBhvr>
                                        <p:cTn id="72" dur="1000"/>
                                        <p:tgtEl>
                                          <p:spTgt spid="14339"/>
                                        </p:tgtEl>
                                      </p:cBhvr>
                                    </p:animEffect>
                                    <p:anim calcmode="lin" valueType="num">
                                      <p:cBhvr>
                                        <p:cTn id="73" dur="1000" fill="hold"/>
                                        <p:tgtEl>
                                          <p:spTgt spid="14339"/>
                                        </p:tgtEl>
                                        <p:attrNameLst>
                                          <p:attrName>ppt_x</p:attrName>
                                        </p:attrNameLst>
                                      </p:cBhvr>
                                      <p:tavLst>
                                        <p:tav tm="0">
                                          <p:val>
                                            <p:strVal val="#ppt_x"/>
                                          </p:val>
                                        </p:tav>
                                        <p:tav tm="100000">
                                          <p:val>
                                            <p:strVal val="#ppt_x"/>
                                          </p:val>
                                        </p:tav>
                                      </p:tavLst>
                                    </p:anim>
                                    <p:anim calcmode="lin" valueType="num">
                                      <p:cBhvr>
                                        <p:cTn id="74" dur="1000" fill="hold"/>
                                        <p:tgtEl>
                                          <p:spTgt spid="14339"/>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5" presetClass="emph" presetSubtype="0" fill="hold" nodeType="clickEffect">
                                  <p:stCondLst>
                                    <p:cond delay="0"/>
                                  </p:stCondLst>
                                  <p:childTnLst>
                                    <p:anim calcmode="discrete" valueType="str">
                                      <p:cBhvr>
                                        <p:cTn id="78" dur="1000" fill="hold"/>
                                        <p:tgtEl>
                                          <p:spTgt spid="14339"/>
                                        </p:tgtEl>
                                        <p:attrNameLst>
                                          <p:attrName>style.visibility</p:attrName>
                                        </p:attrNameLst>
                                      </p:cBhvr>
                                      <p:tavLst>
                                        <p:tav tm="0">
                                          <p:val>
                                            <p:strVal val="hidden"/>
                                          </p:val>
                                        </p:tav>
                                        <p:tav tm="50000">
                                          <p:val>
                                            <p:strVal val="visible"/>
                                          </p:val>
                                        </p:tav>
                                      </p:tavLst>
                                    </p:anim>
                                  </p:childTnLst>
                                  <p:subTnLst>
                                    <p:audio>
                                      <p:cMediaNode>
                                        <p:cTn display="0" masterRel="sameClick">
                                          <p:stCondLst>
                                            <p:cond evt="begin" delay="0">
                                              <p:tn val="77"/>
                                            </p:cond>
                                          </p:stCondLst>
                                          <p:endCondLst>
                                            <p:cond evt="onStopAudio" delay="0">
                                              <p:tgtEl>
                                                <p:sldTgt/>
                                              </p:tgtEl>
                                            </p:cond>
                                          </p:endCondLst>
                                        </p:cTn>
                                        <p:tgtEl>
                                          <p:sndTgt r:embed="rId3" name="applause.wav"/>
                                        </p:tgtEl>
                                      </p:cMediaNode>
                                    </p:audio>
                                  </p:subTnLst>
                                </p:cTn>
                              </p:par>
                              <p:par>
                                <p:cTn id="79" presetID="35" presetClass="emph" presetSubtype="0" fill="hold" grpId="1" nodeType="withEffect">
                                  <p:stCondLst>
                                    <p:cond delay="0"/>
                                  </p:stCondLst>
                                  <p:childTnLst>
                                    <p:anim calcmode="discrete" valueType="str">
                                      <p:cBhvr>
                                        <p:cTn id="80" dur="1000" fill="hold"/>
                                        <p:tgtEl>
                                          <p:spTgt spid="2560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nimBg="1"/>
      <p:bldP spid="25604" grpId="1" bldLvl="0" animBg="1"/>
      <p:bldP spid="25604" grpId="2" animBg="1"/>
      <p:bldP spid="25604" grpId="3" bldLvl="0" animBg="1"/>
      <p:bldP spid="14342" grpId="0" bldLvl="0" animBg="1"/>
      <p:bldP spid="14343" grpId="0" bldLvl="0" animBg="1"/>
      <p:bldP spid="14344" grpId="0" bldLvl="0" animBg="1"/>
      <p:bldP spid="14345" grpId="0" bldLvl="0" animBg="1"/>
      <p:bldP spid="14346" grpId="0" bldLvl="0" animBg="1"/>
      <p:bldP spid="14347" grpId="0" bldLvl="0" animBg="1"/>
      <p:bldP spid="14348" grpId="0" bldLvl="0" animBg="1"/>
      <p:bldP spid="14349" grpId="0" bldLvl="0" animBg="1"/>
      <p:bldP spid="2" grpId="0" bldLvl="0" animBg="1"/>
      <p:bldP spid="3"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3015" name="组合 3"/>
          <p:cNvGrpSpPr/>
          <p:nvPr/>
        </p:nvGrpSpPr>
        <p:grpSpPr>
          <a:xfrm rot="0">
            <a:off x="885825" y="483870"/>
            <a:ext cx="2221230" cy="544830"/>
            <a:chOff x="1610558" y="939497"/>
            <a:chExt cx="2221001" cy="659622"/>
          </a:xfrm>
        </p:grpSpPr>
        <p:pic>
          <p:nvPicPr>
            <p:cNvPr id="43017" name="图片 1"/>
            <p:cNvPicPr>
              <a:picLocks noChangeAspect="1"/>
            </p:cNvPicPr>
            <p:nvPr/>
          </p:nvPicPr>
          <p:blipFill>
            <a:blip r:embed="rId1">
              <a:clrChange>
                <a:clrFrom>
                  <a:srgbClr val="FFFEFD"/>
                </a:clrFrom>
                <a:clrTo>
                  <a:srgbClr val="FFFEFD">
                    <a:alpha val="0"/>
                  </a:srgbClr>
                </a:clrTo>
              </a:clrChange>
            </a:blip>
            <a:stretch>
              <a:fillRect/>
            </a:stretch>
          </p:blipFill>
          <p:spPr>
            <a:xfrm>
              <a:off x="1743398" y="991683"/>
              <a:ext cx="2088161" cy="607436"/>
            </a:xfrm>
            <a:prstGeom prst="rect">
              <a:avLst/>
            </a:prstGeom>
            <a:noFill/>
            <a:ln w="9525">
              <a:noFill/>
            </a:ln>
          </p:spPr>
        </p:pic>
        <p:sp>
          <p:nvSpPr>
            <p:cNvPr id="43018" name="文本框 2"/>
            <p:cNvSpPr txBox="1"/>
            <p:nvPr/>
          </p:nvSpPr>
          <p:spPr>
            <a:xfrm>
              <a:off x="1610558" y="939497"/>
              <a:ext cx="1927143" cy="634109"/>
            </a:xfrm>
            <a:prstGeom prst="rect">
              <a:avLst/>
            </a:prstGeom>
            <a:noFill/>
            <a:ln w="9525">
              <a:noFill/>
            </a:ln>
          </p:spPr>
          <p:txBody>
            <a:bodyPr>
              <a:spAutoFit/>
            </a:bodyPr>
            <a:lstStyle/>
            <a:p>
              <a:pPr lvl="0" algn="ctr" eaLnBrk="1" hangingPunct="1"/>
              <a:r>
                <a:rPr lang="zh-CN" altLang="en-US" sz="2800" b="1" dirty="0">
                  <a:solidFill>
                    <a:srgbClr val="0070C0"/>
                  </a:solidFill>
                  <a:latin typeface="黑体" panose="02010609060101010101" pitchFamily="49" charset="-122"/>
                  <a:ea typeface="黑体" panose="02010609060101010101" pitchFamily="49" charset="-122"/>
                </a:rPr>
                <a:t>整体感知</a:t>
              </a:r>
              <a:endParaRPr lang="zh-CN" altLang="en-US" sz="2800" b="1" dirty="0">
                <a:solidFill>
                  <a:srgbClr val="0070C0"/>
                </a:solidFill>
                <a:latin typeface="黑体" panose="02010609060101010101" pitchFamily="49" charset="-122"/>
                <a:ea typeface="黑体" panose="02010609060101010101" pitchFamily="49" charset="-122"/>
              </a:endParaRPr>
            </a:p>
          </p:txBody>
        </p:sp>
      </p:grpSp>
      <p:sp>
        <p:nvSpPr>
          <p:cNvPr id="7" name="矩形 6"/>
          <p:cNvSpPr/>
          <p:nvPr/>
        </p:nvSpPr>
        <p:spPr>
          <a:xfrm>
            <a:off x="539750" y="1439863"/>
            <a:ext cx="7877175" cy="652486"/>
          </a:xfrm>
          <a:prstGeom prst="rect">
            <a:avLst/>
          </a:prstGeom>
          <a:noFill/>
          <a:ln w="9525">
            <a:noFill/>
          </a:ln>
        </p:spPr>
        <p:txBody>
          <a:bodyPr>
            <a:spAutoFit/>
          </a:bodyPr>
          <a:lstStyle/>
          <a:p>
            <a:pPr lvl="0" eaLnBrk="1" hangingPunct="1">
              <a:lnSpc>
                <a:spcPct val="130000"/>
              </a:lnSpc>
            </a:pPr>
            <a:r>
              <a:rPr lang="zh-CN" altLang="en-US" sz="2800" b="1" dirty="0">
                <a:latin typeface="黑体" panose="02010609060101010101" pitchFamily="49" charset="-122"/>
                <a:ea typeface="黑体" panose="02010609060101010101" pitchFamily="49" charset="-122"/>
              </a:rPr>
              <a:t>       圈出课文中提到的体育活动。</a:t>
            </a:r>
            <a:endParaRPr lang="zh-CN" altLang="en-US" sz="2800" b="1" dirty="0">
              <a:latin typeface="黑体" panose="02010609060101010101" pitchFamily="49" charset="-122"/>
              <a:ea typeface="黑体" panose="02010609060101010101" pitchFamily="49" charset="-122"/>
            </a:endParaRPr>
          </a:p>
        </p:txBody>
      </p:sp>
      <p:sp>
        <p:nvSpPr>
          <p:cNvPr id="12" name="矩形 11"/>
          <p:cNvSpPr/>
          <p:nvPr/>
        </p:nvSpPr>
        <p:spPr>
          <a:xfrm>
            <a:off x="1890713" y="2438400"/>
            <a:ext cx="5175250" cy="2192338"/>
          </a:xfrm>
          <a:prstGeom prst="rect">
            <a:avLst/>
          </a:prstGeom>
          <a:noFill/>
          <a:ln w="9525">
            <a:noFill/>
          </a:ln>
        </p:spPr>
        <p:txBody>
          <a:bodyPr>
            <a:spAutoFit/>
          </a:bodyPr>
          <a:lstStyle/>
          <a:p>
            <a:pPr lvl="0" eaLnBrk="1" hangingPunct="1">
              <a:lnSpc>
                <a:spcPct val="150000"/>
              </a:lnSpc>
            </a:pPr>
            <a:r>
              <a:rPr lang="zh-CN" altLang="en-US" sz="3200" b="1" dirty="0">
                <a:solidFill>
                  <a:srgbClr val="0000FF"/>
                </a:solidFill>
                <a:latin typeface="黑体" panose="02010609060101010101" pitchFamily="49" charset="-122"/>
                <a:ea typeface="黑体" panose="02010609060101010101" pitchFamily="49" charset="-122"/>
              </a:rPr>
              <a:t>打球   拔河   拍皮球</a:t>
            </a:r>
            <a:endParaRPr lang="en-US" altLang="zh-CN" sz="3200" b="1" dirty="0">
              <a:solidFill>
                <a:srgbClr val="0000FF"/>
              </a:solidFill>
              <a:latin typeface="黑体" panose="02010609060101010101" pitchFamily="49" charset="-122"/>
              <a:ea typeface="黑体" panose="02010609060101010101" pitchFamily="49" charset="-122"/>
            </a:endParaRPr>
          </a:p>
          <a:p>
            <a:pPr lvl="0" eaLnBrk="1" hangingPunct="1">
              <a:lnSpc>
                <a:spcPct val="150000"/>
              </a:lnSpc>
            </a:pPr>
            <a:r>
              <a:rPr lang="zh-CN" altLang="en-US" sz="3200" b="1" dirty="0">
                <a:solidFill>
                  <a:srgbClr val="0000FF"/>
                </a:solidFill>
                <a:latin typeface="黑体" panose="02010609060101010101" pitchFamily="49" charset="-122"/>
                <a:ea typeface="黑体" panose="02010609060101010101" pitchFamily="49" charset="-122"/>
              </a:rPr>
              <a:t>跳高   跑步   踢足球</a:t>
            </a:r>
            <a:endParaRPr lang="en-US" altLang="zh-CN" sz="3200" b="1" dirty="0">
              <a:solidFill>
                <a:srgbClr val="0000FF"/>
              </a:solidFill>
              <a:latin typeface="黑体" panose="02010609060101010101" pitchFamily="49" charset="-122"/>
              <a:ea typeface="黑体" panose="02010609060101010101" pitchFamily="49" charset="-122"/>
            </a:endParaRPr>
          </a:p>
          <a:p>
            <a:pPr lvl="0" eaLnBrk="1" hangingPunct="1">
              <a:lnSpc>
                <a:spcPct val="150000"/>
              </a:lnSpc>
            </a:pPr>
            <a:r>
              <a:rPr lang="zh-CN" altLang="en-US" sz="3200" b="1" dirty="0">
                <a:solidFill>
                  <a:srgbClr val="0000FF"/>
                </a:solidFill>
                <a:latin typeface="黑体" panose="02010609060101010101" pitchFamily="49" charset="-122"/>
                <a:ea typeface="黑体" panose="02010609060101010101" pitchFamily="49" charset="-122"/>
              </a:rPr>
              <a:t>跳绳   踢毽   丢沙包</a:t>
            </a:r>
            <a:endParaRPr lang="zh-CN" altLang="en-US" sz="3200" b="1" dirty="0">
              <a:solidFill>
                <a:srgbClr val="0000FF"/>
              </a:solidFill>
              <a:latin typeface="黑体" panose="02010609060101010101" pitchFamily="49" charset="-122"/>
              <a:ea typeface="黑体" panose="02010609060101010101" pitchFamily="49" charset="-122"/>
            </a:endParaRPr>
          </a:p>
        </p:txBody>
      </p:sp>
      <p:pic>
        <p:nvPicPr>
          <p:cNvPr id="20491" name="Picture 11" descr="F:\戴龙静\图库\ppt小照\小女孩写字.png"/>
          <p:cNvPicPr>
            <a:picLocks noChangeAspect="1"/>
          </p:cNvPicPr>
          <p:nvPr/>
        </p:nvPicPr>
        <p:blipFill>
          <a:blip r:embed="rId2"/>
          <a:stretch>
            <a:fillRect/>
          </a:stretch>
        </p:blipFill>
        <p:spPr>
          <a:xfrm>
            <a:off x="6637338" y="2484438"/>
            <a:ext cx="1157287" cy="19526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0491"/>
                                        </p:tgtEl>
                                        <p:attrNameLst>
                                          <p:attrName>style.visibility</p:attrName>
                                        </p:attrNameLst>
                                      </p:cBhvr>
                                      <p:to>
                                        <p:strVal val="visible"/>
                                      </p:to>
                                    </p:set>
                                    <p:animEffect transition="in" filter="fade">
                                      <p:cBhvr>
                                        <p:cTn id="19" dur="1000"/>
                                        <p:tgtEl>
                                          <p:spTgt spid="20491"/>
                                        </p:tgtEl>
                                      </p:cBhvr>
                                    </p:animEffect>
                                    <p:anim calcmode="lin" valueType="num">
                                      <p:cBhvr>
                                        <p:cTn id="20" dur="1000" fill="hold"/>
                                        <p:tgtEl>
                                          <p:spTgt spid="20491"/>
                                        </p:tgtEl>
                                        <p:attrNameLst>
                                          <p:attrName>ppt_x</p:attrName>
                                        </p:attrNameLst>
                                      </p:cBhvr>
                                      <p:tavLst>
                                        <p:tav tm="0">
                                          <p:val>
                                            <p:strVal val="#ppt_x"/>
                                          </p:val>
                                        </p:tav>
                                        <p:tav tm="100000">
                                          <p:val>
                                            <p:strVal val="#ppt_x"/>
                                          </p:val>
                                        </p:tav>
                                      </p:tavLst>
                                    </p:anim>
                                    <p:anim calcmode="lin" valueType="num">
                                      <p:cBhvr>
                                        <p:cTn id="21" dur="1000" fill="hold"/>
                                        <p:tgtEl>
                                          <p:spTgt spid="204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4"/>
          <p:cNvGrpSpPr/>
          <p:nvPr/>
        </p:nvGrpSpPr>
        <p:grpSpPr>
          <a:xfrm>
            <a:off x="3548063" y="1050925"/>
            <a:ext cx="1887537" cy="2016125"/>
            <a:chOff x="317986" y="1618972"/>
            <a:chExt cx="1887710" cy="2016746"/>
          </a:xfrm>
        </p:grpSpPr>
        <p:pic>
          <p:nvPicPr>
            <p:cNvPr id="27659" name="图片 2"/>
            <p:cNvPicPr>
              <a:picLocks noChangeAspect="1"/>
            </p:cNvPicPr>
            <p:nvPr/>
          </p:nvPicPr>
          <p:blipFill>
            <a:blip r:embed="rId1"/>
            <a:stretch>
              <a:fillRect/>
            </a:stretch>
          </p:blipFill>
          <p:spPr>
            <a:xfrm>
              <a:off x="317986" y="1748180"/>
              <a:ext cx="1887537" cy="1887538"/>
            </a:xfrm>
            <a:prstGeom prst="rect">
              <a:avLst/>
            </a:prstGeom>
            <a:noFill/>
            <a:ln w="9525">
              <a:noFill/>
            </a:ln>
          </p:spPr>
        </p:pic>
        <p:sp>
          <p:nvSpPr>
            <p:cNvPr id="27660" name="TextBox 4"/>
            <p:cNvSpPr txBox="1"/>
            <p:nvPr/>
          </p:nvSpPr>
          <p:spPr>
            <a:xfrm>
              <a:off x="367371" y="1618972"/>
              <a:ext cx="1838325" cy="1939589"/>
            </a:xfrm>
            <a:prstGeom prst="rect">
              <a:avLst/>
            </a:prstGeom>
            <a:noFill/>
            <a:ln w="9525">
              <a:noFill/>
            </a:ln>
          </p:spPr>
          <p:txBody>
            <a:bodyPr anchor="t" anchorCtr="1">
              <a:spAutoFit/>
            </a:bodyPr>
            <a:lstStyle/>
            <a:p>
              <a:pPr lvl="0" eaLnBrk="1" hangingPunct="1"/>
              <a:r>
                <a:rPr lang="zh-CN" altLang="en-US" sz="12000" b="1" dirty="0">
                  <a:latin typeface="楷体_GB2312" panose="02010609030101010101" pitchFamily="49" charset="-122"/>
                  <a:ea typeface="楷体_GB2312" panose="02010609030101010101" pitchFamily="49" charset="-122"/>
                </a:rPr>
                <a:t>足</a:t>
              </a:r>
              <a:endParaRPr lang="zh-CN" altLang="en-US" sz="12000" b="1" dirty="0">
                <a:latin typeface="楷体_GB2312" panose="02010609030101010101" pitchFamily="49" charset="-122"/>
                <a:ea typeface="楷体_GB2312" panose="02010609030101010101" pitchFamily="49" charset="-122"/>
              </a:endParaRPr>
            </a:p>
          </p:txBody>
        </p:sp>
      </p:grpSp>
      <p:sp>
        <p:nvSpPr>
          <p:cNvPr id="21" name="矩形 20"/>
          <p:cNvSpPr/>
          <p:nvPr/>
        </p:nvSpPr>
        <p:spPr>
          <a:xfrm>
            <a:off x="4052888" y="339725"/>
            <a:ext cx="806450" cy="830263"/>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4800" b="1" i="0" u="none" strike="noStrike" kern="1200" cap="none" spc="0" normalizeH="0" baseline="0" noProof="0" dirty="0">
                <a:ln>
                  <a:noFill/>
                </a:ln>
                <a:solidFill>
                  <a:srgbClr val="FF3300"/>
                </a:solidFill>
                <a:effectLst/>
                <a:uLnTx/>
                <a:uFillTx/>
                <a:latin typeface="+mn-ea"/>
                <a:ea typeface="宋体" panose="02010600030101010101" pitchFamily="2" charset="-122"/>
                <a:cs typeface="+mn-cs"/>
              </a:rPr>
              <a:t>zú</a:t>
            </a:r>
            <a:endParaRPr kumimoji="0" lang="zh-CN" altLang="en-US" sz="4800" b="1" i="0" u="none" strike="noStrike" kern="1200" cap="none" spc="0" normalizeH="0" baseline="0" noProof="0" dirty="0">
              <a:ln>
                <a:noFill/>
              </a:ln>
              <a:solidFill>
                <a:srgbClr val="FF3300"/>
              </a:solidFill>
              <a:effectLst/>
              <a:uLnTx/>
              <a:uFillTx/>
              <a:latin typeface="+mn-ea"/>
              <a:ea typeface="宋体" panose="02010600030101010101" pitchFamily="2" charset="-122"/>
              <a:cs typeface="+mn-cs"/>
            </a:endParaRPr>
          </a:p>
        </p:txBody>
      </p:sp>
      <p:sp>
        <p:nvSpPr>
          <p:cNvPr id="22" name="矩形 21"/>
          <p:cNvSpPr/>
          <p:nvPr/>
        </p:nvSpPr>
        <p:spPr>
          <a:xfrm>
            <a:off x="6084888" y="942975"/>
            <a:ext cx="2519363" cy="113823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zú  qiú</a:t>
            </a:r>
            <a:endParaRPr kumimoji="0" lang="en-US" altLang="zh-CN" sz="32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足  球</a:t>
            </a:r>
            <a:endParaRPr kumimoji="0" lang="zh-CN" altLang="en-US" sz="36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endParaRPr>
          </a:p>
        </p:txBody>
      </p:sp>
      <p:pic>
        <p:nvPicPr>
          <p:cNvPr id="23" name="Picture 2"/>
          <p:cNvPicPr>
            <a:picLocks noChangeAspect="1"/>
          </p:cNvPicPr>
          <p:nvPr/>
        </p:nvPicPr>
        <p:blipFill>
          <a:blip r:embed="rId2">
            <a:clrChange>
              <a:clrFrom>
                <a:srgbClr val="FFFFFF"/>
              </a:clrFrom>
              <a:clrTo>
                <a:srgbClr val="FFFFFF">
                  <a:alpha val="0"/>
                </a:srgbClr>
              </a:clrTo>
            </a:clrChange>
          </a:blip>
          <a:stretch>
            <a:fillRect/>
          </a:stretch>
        </p:blipFill>
        <p:spPr>
          <a:xfrm>
            <a:off x="409575" y="744538"/>
            <a:ext cx="2901950" cy="2419350"/>
          </a:xfrm>
          <a:prstGeom prst="rect">
            <a:avLst/>
          </a:prstGeom>
          <a:noFill/>
          <a:ln w="9525">
            <a:noFill/>
          </a:ln>
        </p:spPr>
      </p:pic>
      <p:sp>
        <p:nvSpPr>
          <p:cNvPr id="27" name="矩形 26"/>
          <p:cNvSpPr/>
          <p:nvPr/>
        </p:nvSpPr>
        <p:spPr>
          <a:xfrm>
            <a:off x="6054725" y="2097088"/>
            <a:ext cx="2427288" cy="113823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zú   jì</a:t>
            </a:r>
            <a:endParaRPr kumimoji="0" lang="en-US" altLang="zh-CN" sz="32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rPr>
              <a:t>足  迹</a:t>
            </a:r>
            <a:endParaRPr kumimoji="0" lang="zh-CN" altLang="en-US" sz="3600" b="1" i="0" u="none" strike="noStrike" kern="1200" cap="none" spc="0" normalizeH="0" baseline="0" noProof="0" dirty="0">
              <a:ln>
                <a:noFill/>
              </a:ln>
              <a:solidFill>
                <a:schemeClr val="tx1"/>
              </a:solidFill>
              <a:effectLst/>
              <a:uLnTx/>
              <a:uFillTx/>
              <a:latin typeface="+mn-ea"/>
              <a:ea typeface="宋体" panose="02010600030101010101" pitchFamily="2" charset="-122"/>
              <a:cs typeface="+mn-cs"/>
            </a:endParaRPr>
          </a:p>
        </p:txBody>
      </p:sp>
      <p:sp>
        <p:nvSpPr>
          <p:cNvPr id="19" name="矩形 10"/>
          <p:cNvSpPr/>
          <p:nvPr/>
        </p:nvSpPr>
        <p:spPr>
          <a:xfrm>
            <a:off x="900113" y="3481388"/>
            <a:ext cx="1079500" cy="509587"/>
          </a:xfrm>
          <a:prstGeom prst="rect">
            <a:avLst/>
          </a:prstGeom>
          <a:solidFill>
            <a:srgbClr val="FFFFFF">
              <a:alpha val="50980"/>
            </a:srgbClr>
          </a:solidFill>
          <a:ln w="9525">
            <a:noFill/>
          </a:ln>
        </p:spPr>
        <p:txBody>
          <a:bodyPr>
            <a:spAutoFit/>
          </a:bodyPr>
          <a:lstStyle/>
          <a:p>
            <a:pPr lvl="0" eaLnBrk="1" hangingPunct="1">
              <a:lnSpc>
                <a:spcPct val="120000"/>
              </a:lnSpc>
            </a:pPr>
            <a:r>
              <a:rPr lang="zh-CN" altLang="en-US" sz="2600" b="1" dirty="0">
                <a:solidFill>
                  <a:srgbClr val="FF0000"/>
                </a:solidFill>
                <a:latin typeface="黑体" panose="02010609060101010101" pitchFamily="49" charset="-122"/>
                <a:ea typeface="黑体" panose="02010609060101010101" pitchFamily="49" charset="-122"/>
              </a:rPr>
              <a:t>笔顺：</a:t>
            </a:r>
            <a:endParaRPr lang="zh-CN" altLang="en-US" sz="2600" b="1" dirty="0">
              <a:latin typeface="楷体_GB2312" panose="02010609030101010101" pitchFamily="49" charset="-122"/>
              <a:ea typeface="楷体_GB2312" panose="02010609030101010101" pitchFamily="49" charset="-122"/>
            </a:endParaRPr>
          </a:p>
        </p:txBody>
      </p:sp>
      <p:pic>
        <p:nvPicPr>
          <p:cNvPr id="5140" name="Picture 20"/>
          <p:cNvPicPr>
            <a:picLocks noChangeAspect="1"/>
          </p:cNvPicPr>
          <p:nvPr/>
        </p:nvPicPr>
        <p:blipFill>
          <a:blip r:embed="rId3"/>
          <a:stretch>
            <a:fillRect/>
          </a:stretch>
        </p:blipFill>
        <p:spPr>
          <a:xfrm>
            <a:off x="1841500" y="3609975"/>
            <a:ext cx="3709988" cy="30797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barn(inVertical)">
                                      <p:cBhvr>
                                        <p:cTn id="26" dur="500"/>
                                        <p:tgtEl>
                                          <p:spTgt spid="19"/>
                                        </p:tgtEl>
                                      </p:cBhvr>
                                    </p:animEffect>
                                  </p:childTnLst>
                                </p:cTn>
                              </p:par>
                            </p:childTnLst>
                          </p:cTn>
                        </p:par>
                        <p:par>
                          <p:cTn id="27" fill="hold">
                            <p:stCondLst>
                              <p:cond delay="500"/>
                            </p:stCondLst>
                            <p:childTnLst>
                              <p:par>
                                <p:cTn id="28" presetID="22" presetClass="entr" presetSubtype="8" fill="hold" nodeType="afterEffect">
                                  <p:stCondLst>
                                    <p:cond delay="0"/>
                                  </p:stCondLst>
                                  <p:childTnLst>
                                    <p:set>
                                      <p:cBhvr>
                                        <p:cTn id="29" dur="1" fill="hold">
                                          <p:stCondLst>
                                            <p:cond delay="0"/>
                                          </p:stCondLst>
                                        </p:cTn>
                                        <p:tgtEl>
                                          <p:spTgt spid="5140"/>
                                        </p:tgtEl>
                                        <p:attrNameLst>
                                          <p:attrName>style.visibility</p:attrName>
                                        </p:attrNameLst>
                                      </p:cBhvr>
                                      <p:to>
                                        <p:strVal val="visible"/>
                                      </p:to>
                                    </p:set>
                                    <p:animEffect transition="in" filter="wipe(left)">
                                      <p:cBhvr>
                                        <p:cTn id="30" dur="500"/>
                                        <p:tgtEl>
                                          <p:spTgt spid="5140"/>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1000"/>
                                        <p:tgtEl>
                                          <p:spTgt spid="22"/>
                                        </p:tgtEl>
                                      </p:cBhvr>
                                    </p:animEffect>
                                    <p:anim calcmode="lin" valueType="num">
                                      <p:cBhvr>
                                        <p:cTn id="36" dur="1000" fill="hold"/>
                                        <p:tgtEl>
                                          <p:spTgt spid="22"/>
                                        </p:tgtEl>
                                        <p:attrNameLst>
                                          <p:attrName>ppt_x</p:attrName>
                                        </p:attrNameLst>
                                      </p:cBhvr>
                                      <p:tavLst>
                                        <p:tav tm="0">
                                          <p:val>
                                            <p:strVal val="#ppt_x"/>
                                          </p:val>
                                        </p:tav>
                                        <p:tav tm="100000">
                                          <p:val>
                                            <p:strVal val="#ppt_x"/>
                                          </p:val>
                                        </p:tav>
                                      </p:tavLst>
                                    </p:anim>
                                    <p:anim calcmode="lin" valueType="num">
                                      <p:cBhvr>
                                        <p:cTn id="37" dur="1000" fill="hold"/>
                                        <p:tgtEl>
                                          <p:spTgt spid="2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7" grpId="0"/>
      <p:bldP spid="19" grpId="0" animBg="1"/>
    </p:bldLst>
  </p:timing>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718</Words>
  <Application>WPS 演示</Application>
  <PresentationFormat>全屏显示(16:9)</PresentationFormat>
  <Paragraphs>105</Paragraphs>
  <Slides>12</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12</vt:i4>
      </vt:variant>
    </vt:vector>
  </HeadingPairs>
  <TitlesOfParts>
    <vt:vector size="24" baseType="lpstr">
      <vt:lpstr>Arial</vt:lpstr>
      <vt:lpstr>宋体</vt:lpstr>
      <vt:lpstr>Wingdings</vt:lpstr>
      <vt:lpstr>Calibri</vt:lpstr>
      <vt:lpstr>黑体</vt:lpstr>
      <vt:lpstr>楷体_GB2312</vt:lpstr>
      <vt:lpstr>新宋体</vt:lpstr>
      <vt:lpstr>方正姚体</vt:lpstr>
      <vt:lpstr>Times New Roman</vt:lpstr>
      <vt:lpstr>微软雅黑</vt:lpstr>
      <vt:lpstr>Arial Unicode MS</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奥  运  会</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qwe</cp:lastModifiedBy>
  <cp:revision>41</cp:revision>
  <dcterms:created xsi:type="dcterms:W3CDTF">2016-10-29T08:56:00Z</dcterms:created>
  <dcterms:modified xsi:type="dcterms:W3CDTF">2021-07-30T10:45:54Z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